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7"/>
  </p:notesMasterIdLst>
  <p:handoutMasterIdLst>
    <p:handoutMasterId r:id="rId28"/>
  </p:handoutMasterIdLst>
  <p:sldIdLst>
    <p:sldId id="261" r:id="rId5"/>
    <p:sldId id="816" r:id="rId6"/>
    <p:sldId id="263" r:id="rId7"/>
    <p:sldId id="817" r:id="rId8"/>
    <p:sldId id="266" r:id="rId9"/>
    <p:sldId id="832" r:id="rId10"/>
    <p:sldId id="833" r:id="rId11"/>
    <p:sldId id="834" r:id="rId12"/>
    <p:sldId id="835" r:id="rId13"/>
    <p:sldId id="836" r:id="rId14"/>
    <p:sldId id="839" r:id="rId15"/>
    <p:sldId id="840" r:id="rId16"/>
    <p:sldId id="820" r:id="rId17"/>
    <p:sldId id="831" r:id="rId18"/>
    <p:sldId id="830" r:id="rId19"/>
    <p:sldId id="821" r:id="rId20"/>
    <p:sldId id="828" r:id="rId21"/>
    <p:sldId id="838" r:id="rId22"/>
    <p:sldId id="822" r:id="rId23"/>
    <p:sldId id="827" r:id="rId24"/>
    <p:sldId id="837" r:id="rId25"/>
    <p:sldId id="823" r:id="rId26"/>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55A"/>
    <a:srgbClr val="7DD2D3"/>
    <a:srgbClr val="7ED3D3"/>
    <a:srgbClr val="2E334E"/>
    <a:srgbClr val="3C4367"/>
    <a:srgbClr val="E2E868"/>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F7C25-219B-4754-A6AE-75B3E9281E5E}" v="2" dt="2025-01-16T16:24:3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6357" autoAdjust="0"/>
  </p:normalViewPr>
  <p:slideViewPr>
    <p:cSldViewPr snapToGrid="0">
      <p:cViewPr varScale="1">
        <p:scale>
          <a:sx n="101" d="100"/>
          <a:sy n="101" d="100"/>
        </p:scale>
        <p:origin x="91" y="514"/>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itto, Vanessa" userId="75158836-aa8c-4a42-ac5f-bab78ac8132d" providerId="ADAL" clId="{944F7C25-219B-4754-A6AE-75B3E9281E5E}"/>
    <pc:docChg chg="custSel modSld">
      <pc:chgData name="Rossitto, Vanessa" userId="75158836-aa8c-4a42-ac5f-bab78ac8132d" providerId="ADAL" clId="{944F7C25-219B-4754-A6AE-75B3E9281E5E}" dt="2025-01-16T16:39:03.356" v="961" actId="403"/>
      <pc:docMkLst>
        <pc:docMk/>
      </pc:docMkLst>
      <pc:sldChg chg="modSp mod">
        <pc:chgData name="Rossitto, Vanessa" userId="75158836-aa8c-4a42-ac5f-bab78ac8132d" providerId="ADAL" clId="{944F7C25-219B-4754-A6AE-75B3E9281E5E}" dt="2025-01-16T16:39:03.356" v="961" actId="403"/>
        <pc:sldMkLst>
          <pc:docMk/>
          <pc:sldMk cId="2379046389" sldId="827"/>
        </pc:sldMkLst>
        <pc:spChg chg="mod">
          <ac:chgData name="Rossitto, Vanessa" userId="75158836-aa8c-4a42-ac5f-bab78ac8132d" providerId="ADAL" clId="{944F7C25-219B-4754-A6AE-75B3E9281E5E}" dt="2025-01-16T16:39:03.356" v="961" actId="403"/>
          <ac:spMkLst>
            <pc:docMk/>
            <pc:sldMk cId="2379046389" sldId="827"/>
            <ac:spMk id="3" creationId="{00000000-0000-0000-0000-000000000000}"/>
          </ac:spMkLst>
        </pc:spChg>
      </pc:sldChg>
      <pc:sldChg chg="modSp mod">
        <pc:chgData name="Rossitto, Vanessa" userId="75158836-aa8c-4a42-ac5f-bab78ac8132d" providerId="ADAL" clId="{944F7C25-219B-4754-A6AE-75B3E9281E5E}" dt="2025-01-16T16:36:51.218" v="898" actId="6549"/>
        <pc:sldMkLst>
          <pc:docMk/>
          <pc:sldMk cId="3238187048" sldId="828"/>
        </pc:sldMkLst>
        <pc:spChg chg="mod">
          <ac:chgData name="Rossitto, Vanessa" userId="75158836-aa8c-4a42-ac5f-bab78ac8132d" providerId="ADAL" clId="{944F7C25-219B-4754-A6AE-75B3E9281E5E}" dt="2025-01-16T16:36:51.218" v="898" actId="6549"/>
          <ac:spMkLst>
            <pc:docMk/>
            <pc:sldMk cId="3238187048" sldId="828"/>
            <ac:spMk id="3" creationId="{00000000-0000-0000-0000-000000000000}"/>
          </ac:spMkLst>
        </pc:spChg>
      </pc:sldChg>
      <pc:sldChg chg="modSp mod">
        <pc:chgData name="Rossitto, Vanessa" userId="75158836-aa8c-4a42-ac5f-bab78ac8132d" providerId="ADAL" clId="{944F7C25-219B-4754-A6AE-75B3E9281E5E}" dt="2025-01-16T16:31:27.917" v="548" actId="6549"/>
        <pc:sldMkLst>
          <pc:docMk/>
          <pc:sldMk cId="3765151880" sldId="830"/>
        </pc:sldMkLst>
        <pc:spChg chg="mod">
          <ac:chgData name="Rossitto, Vanessa" userId="75158836-aa8c-4a42-ac5f-bab78ac8132d" providerId="ADAL" clId="{944F7C25-219B-4754-A6AE-75B3E9281E5E}" dt="2025-01-16T16:31:27.917" v="548" actId="6549"/>
          <ac:spMkLst>
            <pc:docMk/>
            <pc:sldMk cId="3765151880" sldId="830"/>
            <ac:spMk id="3" creationId="{00000000-0000-0000-0000-000000000000}"/>
          </ac:spMkLst>
        </pc:spChg>
      </pc:sldChg>
      <pc:sldChg chg="modSp mod">
        <pc:chgData name="Rossitto, Vanessa" userId="75158836-aa8c-4a42-ac5f-bab78ac8132d" providerId="ADAL" clId="{944F7C25-219B-4754-A6AE-75B3E9281E5E}" dt="2025-01-16T16:28:58.210" v="382"/>
        <pc:sldMkLst>
          <pc:docMk/>
          <pc:sldMk cId="2186896161" sldId="831"/>
        </pc:sldMkLst>
        <pc:spChg chg="mod">
          <ac:chgData name="Rossitto, Vanessa" userId="75158836-aa8c-4a42-ac5f-bab78ac8132d" providerId="ADAL" clId="{944F7C25-219B-4754-A6AE-75B3E9281E5E}" dt="2025-01-16T16:28:58.210" v="382"/>
          <ac:spMkLst>
            <pc:docMk/>
            <pc:sldMk cId="2186896161" sldId="831"/>
            <ac:spMk id="3" creationId="{00000000-0000-0000-0000-000000000000}"/>
          </ac:spMkLst>
        </pc:spChg>
      </pc:sldChg>
      <pc:sldChg chg="modSp mod">
        <pc:chgData name="Rossitto, Vanessa" userId="75158836-aa8c-4a42-ac5f-bab78ac8132d" providerId="ADAL" clId="{944F7C25-219B-4754-A6AE-75B3E9281E5E}" dt="2025-01-16T16:14:33.954" v="54" actId="20577"/>
        <pc:sldMkLst>
          <pc:docMk/>
          <pc:sldMk cId="3759114995" sldId="834"/>
        </pc:sldMkLst>
        <pc:spChg chg="mod">
          <ac:chgData name="Rossitto, Vanessa" userId="75158836-aa8c-4a42-ac5f-bab78ac8132d" providerId="ADAL" clId="{944F7C25-219B-4754-A6AE-75B3E9281E5E}" dt="2025-01-16T16:14:33.954" v="54" actId="20577"/>
          <ac:spMkLst>
            <pc:docMk/>
            <pc:sldMk cId="3759114995" sldId="834"/>
            <ac:spMk id="21507" creationId="{00000000-0000-0000-0000-000000000000}"/>
          </ac:spMkLst>
        </pc:spChg>
      </pc:sldChg>
      <pc:sldChg chg="addSp delSp modSp mod">
        <pc:chgData name="Rossitto, Vanessa" userId="75158836-aa8c-4a42-ac5f-bab78ac8132d" providerId="ADAL" clId="{944F7C25-219B-4754-A6AE-75B3E9281E5E}" dt="2025-01-16T16:16:14.207" v="59" actId="14100"/>
        <pc:sldMkLst>
          <pc:docMk/>
          <pc:sldMk cId="1913847790" sldId="835"/>
        </pc:sldMkLst>
        <pc:picChg chg="del">
          <ac:chgData name="Rossitto, Vanessa" userId="75158836-aa8c-4a42-ac5f-bab78ac8132d" providerId="ADAL" clId="{944F7C25-219B-4754-A6AE-75B3E9281E5E}" dt="2025-01-16T16:14:44.428" v="55" actId="478"/>
          <ac:picMkLst>
            <pc:docMk/>
            <pc:sldMk cId="1913847790" sldId="835"/>
            <ac:picMk id="3" creationId="{9F522A5D-C4E4-BF93-03E5-14919C786740}"/>
          </ac:picMkLst>
        </pc:picChg>
        <pc:picChg chg="add mod">
          <ac:chgData name="Rossitto, Vanessa" userId="75158836-aa8c-4a42-ac5f-bab78ac8132d" providerId="ADAL" clId="{944F7C25-219B-4754-A6AE-75B3E9281E5E}" dt="2025-01-16T16:16:14.207" v="59" actId="14100"/>
          <ac:picMkLst>
            <pc:docMk/>
            <pc:sldMk cId="1913847790" sldId="835"/>
            <ac:picMk id="6" creationId="{CC7DAACA-8858-956B-797A-99FB9E6BC36C}"/>
          </ac:picMkLst>
        </pc:picChg>
      </pc:sldChg>
      <pc:sldChg chg="modSp mod">
        <pc:chgData name="Rossitto, Vanessa" userId="75158836-aa8c-4a42-ac5f-bab78ac8132d" providerId="ADAL" clId="{944F7C25-219B-4754-A6AE-75B3E9281E5E}" dt="2025-01-16T16:22:28.346" v="167" actId="20577"/>
        <pc:sldMkLst>
          <pc:docMk/>
          <pc:sldMk cId="3415134457" sldId="836"/>
        </pc:sldMkLst>
        <pc:spChg chg="mod">
          <ac:chgData name="Rossitto, Vanessa" userId="75158836-aa8c-4a42-ac5f-bab78ac8132d" providerId="ADAL" clId="{944F7C25-219B-4754-A6AE-75B3E9281E5E}" dt="2025-01-16T16:22:28.346" v="167" actId="20577"/>
          <ac:spMkLst>
            <pc:docMk/>
            <pc:sldMk cId="3415134457" sldId="836"/>
            <ac:spMk id="21507" creationId="{00000000-0000-0000-0000-000000000000}"/>
          </ac:spMkLst>
        </pc:spChg>
      </pc:sldChg>
      <pc:sldChg chg="modSp mod">
        <pc:chgData name="Rossitto, Vanessa" userId="75158836-aa8c-4a42-ac5f-bab78ac8132d" providerId="ADAL" clId="{944F7C25-219B-4754-A6AE-75B3E9281E5E}" dt="2025-01-16T16:37:24.647" v="955" actId="20577"/>
        <pc:sldMkLst>
          <pc:docMk/>
          <pc:sldMk cId="3002410096" sldId="838"/>
        </pc:sldMkLst>
        <pc:spChg chg="mod">
          <ac:chgData name="Rossitto, Vanessa" userId="75158836-aa8c-4a42-ac5f-bab78ac8132d" providerId="ADAL" clId="{944F7C25-219B-4754-A6AE-75B3E9281E5E}" dt="2025-01-16T16:37:24.647" v="955" actId="20577"/>
          <ac:spMkLst>
            <pc:docMk/>
            <pc:sldMk cId="3002410096" sldId="838"/>
            <ac:spMk id="3" creationId="{00000000-0000-0000-0000-000000000000}"/>
          </ac:spMkLst>
        </pc:spChg>
      </pc:sldChg>
      <pc:sldChg chg="addSp modSp mod">
        <pc:chgData name="Rossitto, Vanessa" userId="75158836-aa8c-4a42-ac5f-bab78ac8132d" providerId="ADAL" clId="{944F7C25-219B-4754-A6AE-75B3E9281E5E}" dt="2025-01-16T16:24:26.503" v="202" actId="22"/>
        <pc:sldMkLst>
          <pc:docMk/>
          <pc:sldMk cId="2573165934" sldId="839"/>
        </pc:sldMkLst>
        <pc:spChg chg="mod">
          <ac:chgData name="Rossitto, Vanessa" userId="75158836-aa8c-4a42-ac5f-bab78ac8132d" providerId="ADAL" clId="{944F7C25-219B-4754-A6AE-75B3E9281E5E}" dt="2025-01-16T16:23:59.372" v="200" actId="20577"/>
          <ac:spMkLst>
            <pc:docMk/>
            <pc:sldMk cId="2573165934" sldId="839"/>
            <ac:spMk id="4" creationId="{D178EA6D-7E0A-9177-3317-8792A2F0E8B7}"/>
          </ac:spMkLst>
        </pc:spChg>
        <pc:spChg chg="mod">
          <ac:chgData name="Rossitto, Vanessa" userId="75158836-aa8c-4a42-ac5f-bab78ac8132d" providerId="ADAL" clId="{944F7C25-219B-4754-A6AE-75B3E9281E5E}" dt="2025-01-16T16:24:05.532" v="201" actId="6549"/>
          <ac:spMkLst>
            <pc:docMk/>
            <pc:sldMk cId="2573165934" sldId="839"/>
            <ac:spMk id="21507" creationId="{C48861AF-E0BD-5975-8126-48ADE74C562D}"/>
          </ac:spMkLst>
        </pc:spChg>
        <pc:picChg chg="add">
          <ac:chgData name="Rossitto, Vanessa" userId="75158836-aa8c-4a42-ac5f-bab78ac8132d" providerId="ADAL" clId="{944F7C25-219B-4754-A6AE-75B3E9281E5E}" dt="2025-01-16T16:24:26.503" v="202" actId="22"/>
          <ac:picMkLst>
            <pc:docMk/>
            <pc:sldMk cId="2573165934" sldId="839"/>
            <ac:picMk id="3" creationId="{11AF364D-3EB0-0BB3-021A-C5380AADD829}"/>
          </ac:picMkLst>
        </pc:picChg>
      </pc:sldChg>
      <pc:sldChg chg="addSp delSp modSp mod">
        <pc:chgData name="Rossitto, Vanessa" userId="75158836-aa8c-4a42-ac5f-bab78ac8132d" providerId="ADAL" clId="{944F7C25-219B-4754-A6AE-75B3E9281E5E}" dt="2025-01-16T16:25:47.525" v="264" actId="20577"/>
        <pc:sldMkLst>
          <pc:docMk/>
          <pc:sldMk cId="965796782" sldId="840"/>
        </pc:sldMkLst>
        <pc:spChg chg="mod">
          <ac:chgData name="Rossitto, Vanessa" userId="75158836-aa8c-4a42-ac5f-bab78ac8132d" providerId="ADAL" clId="{944F7C25-219B-4754-A6AE-75B3E9281E5E}" dt="2025-01-16T16:25:47.525" v="264" actId="20577"/>
          <ac:spMkLst>
            <pc:docMk/>
            <pc:sldMk cId="965796782" sldId="840"/>
            <ac:spMk id="4" creationId="{60D63F2A-B894-23BF-96FF-19BAA73DCC91}"/>
          </ac:spMkLst>
        </pc:spChg>
        <pc:picChg chg="del">
          <ac:chgData name="Rossitto, Vanessa" userId="75158836-aa8c-4a42-ac5f-bab78ac8132d" providerId="ADAL" clId="{944F7C25-219B-4754-A6AE-75B3E9281E5E}" dt="2025-01-16T16:24:43.040" v="203" actId="478"/>
          <ac:picMkLst>
            <pc:docMk/>
            <pc:sldMk cId="965796782" sldId="840"/>
            <ac:picMk id="3" creationId="{4E832BC7-0F04-CE43-804F-21557F01BD62}"/>
          </ac:picMkLst>
        </pc:picChg>
        <pc:picChg chg="add mod">
          <ac:chgData name="Rossitto, Vanessa" userId="75158836-aa8c-4a42-ac5f-bab78ac8132d" providerId="ADAL" clId="{944F7C25-219B-4754-A6AE-75B3E9281E5E}" dt="2025-01-16T16:25:26.368" v="209" actId="14100"/>
          <ac:picMkLst>
            <pc:docMk/>
            <pc:sldMk cId="965796782" sldId="840"/>
            <ac:picMk id="6" creationId="{EB438B40-414D-C4DF-07EA-82D1033971A6}"/>
          </ac:picMkLst>
        </pc:picChg>
      </pc:sldChg>
    </pc:docChg>
  </pc:docChgLst>
  <pc:docChgLst>
    <pc:chgData name="Rossitto, Vanessa" userId="75158836-aa8c-4a42-ac5f-bab78ac8132d" providerId="ADAL" clId="{899E213B-FBB5-4706-907C-D484EE7D07E4}"/>
    <pc:docChg chg="custSel delSld modSld">
      <pc:chgData name="Rossitto, Vanessa" userId="75158836-aa8c-4a42-ac5f-bab78ac8132d" providerId="ADAL" clId="{899E213B-FBB5-4706-907C-D484EE7D07E4}" dt="2025-01-15T19:30:47.173" v="83" actId="20577"/>
      <pc:docMkLst>
        <pc:docMk/>
      </pc:docMkLst>
      <pc:sldChg chg="modSp mod">
        <pc:chgData name="Rossitto, Vanessa" userId="75158836-aa8c-4a42-ac5f-bab78ac8132d" providerId="ADAL" clId="{899E213B-FBB5-4706-907C-D484EE7D07E4}" dt="2025-01-15T16:36:03.313" v="20" actId="20577"/>
        <pc:sldMkLst>
          <pc:docMk/>
          <pc:sldMk cId="2580839055" sldId="261"/>
        </pc:sldMkLst>
        <pc:spChg chg="mod">
          <ac:chgData name="Rossitto, Vanessa" userId="75158836-aa8c-4a42-ac5f-bab78ac8132d" providerId="ADAL" clId="{899E213B-FBB5-4706-907C-D484EE7D07E4}" dt="2025-01-15T16:35:32.401" v="1" actId="20577"/>
          <ac:spMkLst>
            <pc:docMk/>
            <pc:sldMk cId="2580839055" sldId="261"/>
            <ac:spMk id="4" creationId="{00000000-0000-0000-0000-000000000000}"/>
          </ac:spMkLst>
        </pc:spChg>
        <pc:spChg chg="mod">
          <ac:chgData name="Rossitto, Vanessa" userId="75158836-aa8c-4a42-ac5f-bab78ac8132d" providerId="ADAL" clId="{899E213B-FBB5-4706-907C-D484EE7D07E4}" dt="2025-01-15T16:36:03.313" v="20" actId="20577"/>
          <ac:spMkLst>
            <pc:docMk/>
            <pc:sldMk cId="2580839055" sldId="261"/>
            <ac:spMk id="5" creationId="{00000000-0000-0000-0000-000000000000}"/>
          </ac:spMkLst>
        </pc:spChg>
      </pc:sldChg>
      <pc:sldChg chg="modSp mod">
        <pc:chgData name="Rossitto, Vanessa" userId="75158836-aa8c-4a42-ac5f-bab78ac8132d" providerId="ADAL" clId="{899E213B-FBB5-4706-907C-D484EE7D07E4}" dt="2025-01-15T17:55:31.696" v="26" actId="20577"/>
        <pc:sldMkLst>
          <pc:docMk/>
          <pc:sldMk cId="3900757241" sldId="266"/>
        </pc:sldMkLst>
        <pc:spChg chg="mod">
          <ac:chgData name="Rossitto, Vanessa" userId="75158836-aa8c-4a42-ac5f-bab78ac8132d" providerId="ADAL" clId="{899E213B-FBB5-4706-907C-D484EE7D07E4}" dt="2025-01-15T17:55:31.696" v="26" actId="20577"/>
          <ac:spMkLst>
            <pc:docMk/>
            <pc:sldMk cId="3900757241" sldId="266"/>
            <ac:spMk id="21507" creationId="{00000000-0000-0000-0000-000000000000}"/>
          </ac:spMkLst>
        </pc:spChg>
      </pc:sldChg>
      <pc:sldChg chg="del">
        <pc:chgData name="Rossitto, Vanessa" userId="75158836-aa8c-4a42-ac5f-bab78ac8132d" providerId="ADAL" clId="{899E213B-FBB5-4706-907C-D484EE7D07E4}" dt="2025-01-15T16:36:12.266" v="21" actId="2696"/>
        <pc:sldMkLst>
          <pc:docMk/>
          <pc:sldMk cId="1969252033" sldId="267"/>
        </pc:sldMkLst>
      </pc:sldChg>
      <pc:sldChg chg="del">
        <pc:chgData name="Rossitto, Vanessa" userId="75158836-aa8c-4a42-ac5f-bab78ac8132d" providerId="ADAL" clId="{899E213B-FBB5-4706-907C-D484EE7D07E4}" dt="2025-01-15T16:36:27.708" v="22" actId="2696"/>
        <pc:sldMkLst>
          <pc:docMk/>
          <pc:sldMk cId="2341915507" sldId="818"/>
        </pc:sldMkLst>
      </pc:sldChg>
      <pc:sldChg chg="del">
        <pc:chgData name="Rossitto, Vanessa" userId="75158836-aa8c-4a42-ac5f-bab78ac8132d" providerId="ADAL" clId="{899E213B-FBB5-4706-907C-D484EE7D07E4}" dt="2025-01-15T17:55:41.819" v="27" actId="47"/>
        <pc:sldMkLst>
          <pc:docMk/>
          <pc:sldMk cId="2826705915" sldId="819"/>
        </pc:sldMkLst>
      </pc:sldChg>
      <pc:sldChg chg="addSp delSp modSp mod">
        <pc:chgData name="Rossitto, Vanessa" userId="75158836-aa8c-4a42-ac5f-bab78ac8132d" providerId="ADAL" clId="{899E213B-FBB5-4706-907C-D484EE7D07E4}" dt="2025-01-15T17:56:45.740" v="30" actId="1076"/>
        <pc:sldMkLst>
          <pc:docMk/>
          <pc:sldMk cId="1271797612" sldId="832"/>
        </pc:sldMkLst>
        <pc:picChg chg="del">
          <ac:chgData name="Rossitto, Vanessa" userId="75158836-aa8c-4a42-ac5f-bab78ac8132d" providerId="ADAL" clId="{899E213B-FBB5-4706-907C-D484EE7D07E4}" dt="2025-01-15T17:55:46.645" v="28" actId="478"/>
          <ac:picMkLst>
            <pc:docMk/>
            <pc:sldMk cId="1271797612" sldId="832"/>
            <ac:picMk id="3" creationId="{8B8027DE-2B6A-0BD3-0FEF-D12BE8EE3918}"/>
          </ac:picMkLst>
        </pc:picChg>
        <pc:picChg chg="add mod">
          <ac:chgData name="Rossitto, Vanessa" userId="75158836-aa8c-4a42-ac5f-bab78ac8132d" providerId="ADAL" clId="{899E213B-FBB5-4706-907C-D484EE7D07E4}" dt="2025-01-15T17:56:45.740" v="30" actId="1076"/>
          <ac:picMkLst>
            <pc:docMk/>
            <pc:sldMk cId="1271797612" sldId="832"/>
            <ac:picMk id="6" creationId="{1F1F80D0-EFF1-8925-9BA2-267C4E377857}"/>
          </ac:picMkLst>
        </pc:picChg>
      </pc:sldChg>
      <pc:sldChg chg="addSp delSp modSp mod">
        <pc:chgData name="Rossitto, Vanessa" userId="75158836-aa8c-4a42-ac5f-bab78ac8132d" providerId="ADAL" clId="{899E213B-FBB5-4706-907C-D484EE7D07E4}" dt="2025-01-15T18:04:10.295" v="36" actId="1076"/>
        <pc:sldMkLst>
          <pc:docMk/>
          <pc:sldMk cId="4080716236" sldId="833"/>
        </pc:sldMkLst>
        <pc:picChg chg="del">
          <ac:chgData name="Rossitto, Vanessa" userId="75158836-aa8c-4a42-ac5f-bab78ac8132d" providerId="ADAL" clId="{899E213B-FBB5-4706-907C-D484EE7D07E4}" dt="2025-01-15T18:02:51.553" v="31" actId="478"/>
          <ac:picMkLst>
            <pc:docMk/>
            <pc:sldMk cId="4080716236" sldId="833"/>
            <ac:picMk id="3" creationId="{7267BA6D-1AA2-7606-BD69-3A39CC5BC8FA}"/>
          </ac:picMkLst>
        </pc:picChg>
        <pc:picChg chg="add mod">
          <ac:chgData name="Rossitto, Vanessa" userId="75158836-aa8c-4a42-ac5f-bab78ac8132d" providerId="ADAL" clId="{899E213B-FBB5-4706-907C-D484EE7D07E4}" dt="2025-01-15T18:04:10.295" v="36" actId="1076"/>
          <ac:picMkLst>
            <pc:docMk/>
            <pc:sldMk cId="4080716236" sldId="833"/>
            <ac:picMk id="4" creationId="{C4F79249-E51E-F996-36CB-AE5BFB66C800}"/>
          </ac:picMkLst>
        </pc:picChg>
      </pc:sldChg>
      <pc:sldChg chg="modSp mod">
        <pc:chgData name="Rossitto, Vanessa" userId="75158836-aa8c-4a42-ac5f-bab78ac8132d" providerId="ADAL" clId="{899E213B-FBB5-4706-907C-D484EE7D07E4}" dt="2025-01-15T19:30:47.173" v="83" actId="20577"/>
        <pc:sldMkLst>
          <pc:docMk/>
          <pc:sldMk cId="3759114995" sldId="834"/>
        </pc:sldMkLst>
        <pc:spChg chg="mod">
          <ac:chgData name="Rossitto, Vanessa" userId="75158836-aa8c-4a42-ac5f-bab78ac8132d" providerId="ADAL" clId="{899E213B-FBB5-4706-907C-D484EE7D07E4}" dt="2025-01-15T19:30:47.173" v="83" actId="20577"/>
          <ac:spMkLst>
            <pc:docMk/>
            <pc:sldMk cId="3759114995" sldId="834"/>
            <ac:spMk id="2150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1/16/2025</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1/16/2025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3</a:t>
            </a:fld>
            <a:endParaRPr lang="en-US" dirty="0"/>
          </a:p>
        </p:txBody>
      </p:sp>
    </p:spTree>
    <p:extLst>
      <p:ext uri="{BB962C8B-B14F-4D97-AF65-F5344CB8AC3E}">
        <p14:creationId xmlns:p14="http://schemas.microsoft.com/office/powerpoint/2010/main" val="386546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9CF8D-6E15-8C73-5EFA-FFBA635A1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3872B-24A7-5098-DB67-F604E0F26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BC9F1-049B-1C3C-E7D3-2FEAE523E21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E0E4411-09AD-5FBA-E8AA-6F01622769D2}"/>
              </a:ext>
            </a:extLst>
          </p:cNvPr>
          <p:cNvSpPr>
            <a:spLocks noGrp="1"/>
          </p:cNvSpPr>
          <p:nvPr>
            <p:ph type="sldNum" sz="quarter" idx="10"/>
          </p:nvPr>
        </p:nvSpPr>
        <p:spPr/>
        <p:txBody>
          <a:bodyPr/>
          <a:lstStyle/>
          <a:p>
            <a:fld id="{93773D30-4591-40E9-9656-A441107D71CF}" type="slidenum">
              <a:rPr lang="en-US" smtClean="0"/>
              <a:pPr/>
              <a:t>12</a:t>
            </a:fld>
            <a:endParaRPr lang="en-US"/>
          </a:p>
        </p:txBody>
      </p:sp>
    </p:spTree>
    <p:extLst>
      <p:ext uri="{BB962C8B-B14F-4D97-AF65-F5344CB8AC3E}">
        <p14:creationId xmlns:p14="http://schemas.microsoft.com/office/powerpoint/2010/main" val="246243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14</a:t>
            </a:fld>
            <a:endParaRPr lang="en-US" dirty="0"/>
          </a:p>
        </p:txBody>
      </p:sp>
    </p:spTree>
    <p:extLst>
      <p:ext uri="{BB962C8B-B14F-4D97-AF65-F5344CB8AC3E}">
        <p14:creationId xmlns:p14="http://schemas.microsoft.com/office/powerpoint/2010/main" val="383231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15</a:t>
            </a:fld>
            <a:endParaRPr lang="en-US" dirty="0"/>
          </a:p>
        </p:txBody>
      </p:sp>
    </p:spTree>
    <p:extLst>
      <p:ext uri="{BB962C8B-B14F-4D97-AF65-F5344CB8AC3E}">
        <p14:creationId xmlns:p14="http://schemas.microsoft.com/office/powerpoint/2010/main" val="358732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17</a:t>
            </a:fld>
            <a:endParaRPr lang="en-US" dirty="0"/>
          </a:p>
        </p:txBody>
      </p:sp>
    </p:spTree>
    <p:extLst>
      <p:ext uri="{BB962C8B-B14F-4D97-AF65-F5344CB8AC3E}">
        <p14:creationId xmlns:p14="http://schemas.microsoft.com/office/powerpoint/2010/main" val="329953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18</a:t>
            </a:fld>
            <a:endParaRPr lang="en-US" dirty="0"/>
          </a:p>
        </p:txBody>
      </p:sp>
    </p:spTree>
    <p:extLst>
      <p:ext uri="{BB962C8B-B14F-4D97-AF65-F5344CB8AC3E}">
        <p14:creationId xmlns:p14="http://schemas.microsoft.com/office/powerpoint/2010/main" val="235817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20</a:t>
            </a:fld>
            <a:endParaRPr lang="en-US" dirty="0"/>
          </a:p>
        </p:txBody>
      </p:sp>
    </p:spTree>
    <p:extLst>
      <p:ext uri="{BB962C8B-B14F-4D97-AF65-F5344CB8AC3E}">
        <p14:creationId xmlns:p14="http://schemas.microsoft.com/office/powerpoint/2010/main" val="205337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4</a:t>
            </a:fld>
            <a:endParaRPr lang="en-US" dirty="0"/>
          </a:p>
        </p:txBody>
      </p:sp>
    </p:spTree>
    <p:extLst>
      <p:ext uri="{BB962C8B-B14F-4D97-AF65-F5344CB8AC3E}">
        <p14:creationId xmlns:p14="http://schemas.microsoft.com/office/powerpoint/2010/main" val="63218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5</a:t>
            </a:fld>
            <a:endParaRPr lang="en-US"/>
          </a:p>
        </p:txBody>
      </p:sp>
    </p:spTree>
    <p:extLst>
      <p:ext uri="{BB962C8B-B14F-4D97-AF65-F5344CB8AC3E}">
        <p14:creationId xmlns:p14="http://schemas.microsoft.com/office/powerpoint/2010/main" val="94264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6</a:t>
            </a:fld>
            <a:endParaRPr lang="en-US"/>
          </a:p>
        </p:txBody>
      </p:sp>
    </p:spTree>
    <p:extLst>
      <p:ext uri="{BB962C8B-B14F-4D97-AF65-F5344CB8AC3E}">
        <p14:creationId xmlns:p14="http://schemas.microsoft.com/office/powerpoint/2010/main" val="96892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7</a:t>
            </a:fld>
            <a:endParaRPr lang="en-US"/>
          </a:p>
        </p:txBody>
      </p:sp>
    </p:spTree>
    <p:extLst>
      <p:ext uri="{BB962C8B-B14F-4D97-AF65-F5344CB8AC3E}">
        <p14:creationId xmlns:p14="http://schemas.microsoft.com/office/powerpoint/2010/main" val="77860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8</a:t>
            </a:fld>
            <a:endParaRPr lang="en-US"/>
          </a:p>
        </p:txBody>
      </p:sp>
    </p:spTree>
    <p:extLst>
      <p:ext uri="{BB962C8B-B14F-4D97-AF65-F5344CB8AC3E}">
        <p14:creationId xmlns:p14="http://schemas.microsoft.com/office/powerpoint/2010/main" val="122726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9</a:t>
            </a:fld>
            <a:endParaRPr lang="en-US"/>
          </a:p>
        </p:txBody>
      </p:sp>
    </p:spTree>
    <p:extLst>
      <p:ext uri="{BB962C8B-B14F-4D97-AF65-F5344CB8AC3E}">
        <p14:creationId xmlns:p14="http://schemas.microsoft.com/office/powerpoint/2010/main" val="302613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10</a:t>
            </a:fld>
            <a:endParaRPr lang="en-US"/>
          </a:p>
        </p:txBody>
      </p:sp>
    </p:spTree>
    <p:extLst>
      <p:ext uri="{BB962C8B-B14F-4D97-AF65-F5344CB8AC3E}">
        <p14:creationId xmlns:p14="http://schemas.microsoft.com/office/powerpoint/2010/main" val="87055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5036-EE2F-8734-6F70-5C28FB3EC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6E0A5-FE75-BF71-64FA-86AF4C68B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20A19-238B-2106-7CE6-9414A01349E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2D11701-8B78-C973-CC28-460F140C341E}"/>
              </a:ext>
            </a:extLst>
          </p:cNvPr>
          <p:cNvSpPr>
            <a:spLocks noGrp="1"/>
          </p:cNvSpPr>
          <p:nvPr>
            <p:ph type="sldNum" sz="quarter" idx="10"/>
          </p:nvPr>
        </p:nvSpPr>
        <p:spPr/>
        <p:txBody>
          <a:bodyPr/>
          <a:lstStyle/>
          <a:p>
            <a:fld id="{93773D30-4591-40E9-9656-A441107D71CF}" type="slidenum">
              <a:rPr lang="en-US" smtClean="0"/>
              <a:pPr/>
              <a:t>11</a:t>
            </a:fld>
            <a:endParaRPr lang="en-US"/>
          </a:p>
        </p:txBody>
      </p:sp>
    </p:spTree>
    <p:extLst>
      <p:ext uri="{BB962C8B-B14F-4D97-AF65-F5344CB8AC3E}">
        <p14:creationId xmlns:p14="http://schemas.microsoft.com/office/powerpoint/2010/main" val="3668728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image" Target="../media/image15.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4.png"/><Relationship Id="rId5" Type="http://schemas.openxmlformats.org/officeDocument/2006/relationships/image" Target="../media/image11.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C7DF4E-024C-4DE4-A56A-1110E4609A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6325"/>
            <a:ext cx="9171052" cy="5160721"/>
          </a:xfrm>
          <a:prstGeom prst="rect">
            <a:avLst/>
          </a:prstGeom>
        </p:spPr>
      </p:pic>
      <p:pic>
        <p:nvPicPr>
          <p:cNvPr id="10" name="Picture 9">
            <a:extLst>
              <a:ext uri="{FF2B5EF4-FFF2-40B4-BE49-F238E27FC236}">
                <a16:creationId xmlns:a16="http://schemas.microsoft.com/office/drawing/2014/main" id="{D259131D-BD2D-4C8B-99A8-C9D24D32FD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2960" y="508556"/>
            <a:ext cx="964134" cy="958396"/>
          </a:xfrm>
          <a:prstGeom prst="rect">
            <a:avLst/>
          </a:prstGeom>
        </p:spPr>
      </p:pic>
      <p:sp>
        <p:nvSpPr>
          <p:cNvPr id="11" name="Rectangle 4">
            <a:extLst>
              <a:ext uri="{FF2B5EF4-FFF2-40B4-BE49-F238E27FC236}">
                <a16:creationId xmlns:a16="http://schemas.microsoft.com/office/drawing/2014/main" id="{5834969D-681C-41F4-9CF7-DFB07D52E7E8}"/>
              </a:ext>
            </a:extLst>
          </p:cNvPr>
          <p:cNvSpPr>
            <a:spLocks noGrp="1" noChangeArrowheads="1"/>
          </p:cNvSpPr>
          <p:nvPr>
            <p:ph type="subTitle" idx="1" hasCustomPrompt="1"/>
          </p:nvPr>
        </p:nvSpPr>
        <p:spPr>
          <a:xfrm>
            <a:off x="848026" y="3158118"/>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3" name="Title 1">
            <a:extLst>
              <a:ext uri="{FF2B5EF4-FFF2-40B4-BE49-F238E27FC236}">
                <a16:creationId xmlns:a16="http://schemas.microsoft.com/office/drawing/2014/main" id="{3B8EE3F3-A429-4D45-B63B-1D7C01F85C57}"/>
              </a:ext>
            </a:extLst>
          </p:cNvPr>
          <p:cNvSpPr>
            <a:spLocks noGrp="1"/>
          </p:cNvSpPr>
          <p:nvPr>
            <p:ph type="title" hasCustomPrompt="1"/>
          </p:nvPr>
        </p:nvSpPr>
        <p:spPr>
          <a:xfrm>
            <a:off x="848026" y="1652252"/>
            <a:ext cx="7417669" cy="1394460"/>
          </a:xfrm>
          <a:noFill/>
        </p:spPr>
        <p:txBody>
          <a:bodyPr anchor="b"/>
          <a:lstStyle>
            <a:lvl1pPr>
              <a:defRPr sz="2800">
                <a:solidFill>
                  <a:schemeClr val="bg1"/>
                </a:solidFill>
              </a:defRPr>
            </a:lvl1pPr>
          </a:lstStyle>
          <a:p>
            <a:r>
              <a:rPr lang="en-US" dirty="0"/>
              <a:t>Click To Edit Master Title Style</a:t>
            </a:r>
          </a:p>
        </p:txBody>
      </p:sp>
      <p:sp>
        <p:nvSpPr>
          <p:cNvPr id="14" name="TextBox 13">
            <a:extLst>
              <a:ext uri="{FF2B5EF4-FFF2-40B4-BE49-F238E27FC236}">
                <a16:creationId xmlns:a16="http://schemas.microsoft.com/office/drawing/2014/main" id="{E91D7206-85A7-4D92-A08A-DD6DE2388EC1}"/>
              </a:ext>
            </a:extLst>
          </p:cNvPr>
          <p:cNvSpPr txBox="1"/>
          <p:nvPr userDrawn="1"/>
        </p:nvSpPr>
        <p:spPr>
          <a:xfrm>
            <a:off x="7106771" y="833865"/>
            <a:ext cx="1743872" cy="307777"/>
          </a:xfrm>
          <a:prstGeom prst="rect">
            <a:avLst/>
          </a:prstGeom>
          <a:noFill/>
        </p:spPr>
        <p:txBody>
          <a:bodyPr wrap="square" rtlCol="0">
            <a:spAutoFit/>
          </a:bodyPr>
          <a:lstStyle/>
          <a:p>
            <a:pPr algn="r"/>
            <a:r>
              <a:rPr lang="en-US" sz="1400" b="0" i="1" kern="1200" dirty="0">
                <a:solidFill>
                  <a:schemeClr val="bg1">
                    <a:lumMod val="85000"/>
                  </a:schemeClr>
                </a:solidFill>
                <a:effectLst/>
                <a:latin typeface="Georgia" panose="02040502050405020303" pitchFamily="18" charset="0"/>
                <a:ea typeface="+mn-ea"/>
                <a:cs typeface="Calibri" panose="020F0502020204030204" pitchFamily="34" charset="0"/>
              </a:rPr>
              <a:t>We’ll get you there.</a:t>
            </a:r>
          </a:p>
        </p:txBody>
      </p:sp>
      <p:sp>
        <p:nvSpPr>
          <p:cNvPr id="15" name="TextBox 14">
            <a:extLst>
              <a:ext uri="{FF2B5EF4-FFF2-40B4-BE49-F238E27FC236}">
                <a16:creationId xmlns:a16="http://schemas.microsoft.com/office/drawing/2014/main" id="{FBA9D4CC-A9FA-4068-8713-41617693E2A4}"/>
              </a:ext>
            </a:extLst>
          </p:cNvPr>
          <p:cNvSpPr txBox="1"/>
          <p:nvPr userDrawn="1"/>
        </p:nvSpPr>
        <p:spPr>
          <a:xfrm>
            <a:off x="5476291" y="4459068"/>
            <a:ext cx="2984386" cy="246221"/>
          </a:xfrm>
          <a:prstGeom prst="rect">
            <a:avLst/>
          </a:prstGeom>
          <a:noFill/>
        </p:spPr>
        <p:txBody>
          <a:bodyPr wrap="square" rtlCol="0">
            <a:spAutoFit/>
          </a:bodyPr>
          <a:lstStyle/>
          <a:p>
            <a:pPr algn="l"/>
            <a:r>
              <a:rPr lang="en-US" sz="1000" dirty="0">
                <a:solidFill>
                  <a:schemeClr val="bg1">
                    <a:lumMod val="85000"/>
                  </a:schemeClr>
                </a:solidFill>
              </a:rPr>
              <a:t>CPAs  |  CONSULTANTS  |  WEALTH ADVISORS</a:t>
            </a:r>
          </a:p>
        </p:txBody>
      </p:sp>
      <p:sp>
        <p:nvSpPr>
          <p:cNvPr id="16" name="Rectangle 15">
            <a:extLst>
              <a:ext uri="{FF2B5EF4-FFF2-40B4-BE49-F238E27FC236}">
                <a16:creationId xmlns:a16="http://schemas.microsoft.com/office/drawing/2014/main" id="{5AE6D242-50FD-4657-A45E-3965F3324AC3}"/>
              </a:ext>
            </a:extLst>
          </p:cNvPr>
          <p:cNvSpPr/>
          <p:nvPr userDrawn="1"/>
        </p:nvSpPr>
        <p:spPr>
          <a:xfrm>
            <a:off x="5143069" y="4637727"/>
            <a:ext cx="32609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CLA (CliftonLarsonAllen LLP) </a:t>
            </a:r>
            <a:r>
              <a:rPr lang="en-US" sz="700" b="0" i="0" kern="1200" dirty="0">
                <a:solidFill>
                  <a:schemeClr val="bg1">
                    <a:lumMod val="65000"/>
                  </a:schemeClr>
                </a:solidFill>
                <a:latin typeface="Calibri" panose="020F0502020204030204" pitchFamily="34" charset="0"/>
                <a:ea typeface="+mn-ea"/>
                <a:cs typeface="Calibri" panose="020F0502020204030204" pitchFamily="34" charset="0"/>
              </a:rPr>
              <a:t>is an </a:t>
            </a:r>
            <a:r>
              <a:rPr lang="en-US" sz="700" b="0" i="0" dirty="0">
                <a:solidFill>
                  <a:schemeClr val="bg1">
                    <a:lumMod val="65000"/>
                  </a:schemeClr>
                </a:solidFill>
                <a:latin typeface="Calibri" panose="020F0502020204030204" pitchFamily="34" charset="0"/>
                <a:cs typeface="Calibri" panose="020F0502020204030204" pitchFamily="34" charset="0"/>
              </a:rPr>
              <a:t>independent network member of CLA Global. </a:t>
            </a:r>
            <a:br>
              <a:rPr lang="en-US" sz="700" b="0" i="0" dirty="0">
                <a:solidFill>
                  <a:schemeClr val="bg1">
                    <a:lumMod val="65000"/>
                  </a:schemeClr>
                </a:solidFill>
                <a:latin typeface="Calibri" panose="020F0502020204030204" pitchFamily="34" charset="0"/>
                <a:cs typeface="Calibri" panose="020F0502020204030204" pitchFamily="34" charset="0"/>
              </a:rPr>
            </a:br>
            <a:r>
              <a:rPr lang="en-US" sz="700" b="0" i="0" dirty="0">
                <a:solidFill>
                  <a:schemeClr val="bg1">
                    <a:lumMod val="65000"/>
                  </a:schemeClr>
                </a:solidFill>
                <a:latin typeface="Calibri" panose="020F0502020204030204" pitchFamily="34" charset="0"/>
                <a:cs typeface="Calibri" panose="020F0502020204030204" pitchFamily="34" charset="0"/>
              </a:rPr>
              <a:t>See </a:t>
            </a:r>
            <a:r>
              <a:rPr lang="en-US" sz="700" b="0" i="0" dirty="0">
                <a:solidFill>
                  <a:schemeClr val="bg1">
                    <a:lumMod val="6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lumMod val="65000"/>
                  </a:schemeClr>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04582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279320B8-DE2D-4E51-BBD7-BB1D6B6CFE7A}"/>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0E9B5283-B0C0-43AA-A4E3-757125B23B5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0CFC1069-A4D2-A7C7-0F14-EB7C1AAF7CC8}"/>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9" name="Rectangle 18">
            <a:extLst>
              <a:ext uri="{FF2B5EF4-FFF2-40B4-BE49-F238E27FC236}">
                <a16:creationId xmlns:a16="http://schemas.microsoft.com/office/drawing/2014/main" id="{47A7F64B-F0FC-384E-AD2D-9270385292FC}"/>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1AD73C2B-0110-C0B8-4AFD-DA2EAB655BA0}"/>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13581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42772"/>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0"/>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161291E1-D87F-45EC-8B36-94CE42B26F52}"/>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22162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294208"/>
            <a:ext cx="4040188"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294208"/>
            <a:ext cx="4041775"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EDB0A7FB-53E7-4F1C-AB49-CCEBE97AA351}"/>
              </a:ext>
            </a:extLst>
          </p:cNvPr>
          <p:cNvSpPr>
            <a:spLocks noGrp="1"/>
          </p:cNvSpPr>
          <p:nvPr>
            <p:ph type="sldNum" sz="quarter" idx="11"/>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45748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F27ABE51-D359-4960-BF72-49B8B07F646D}"/>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66057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445CFFC7-91AA-4355-945A-251642D85620}"/>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76794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B403A1B9-6BFC-4D4A-BE39-68E64DA65B3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25076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8455FA3-DA8C-4DDB-BFF0-F139AC0A5CBD}"/>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849502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1D74FA3-D036-4381-9F46-4007BDB0D443}"/>
              </a:ext>
            </a:extLst>
          </p:cNvPr>
          <p:cNvSpPr/>
          <p:nvPr userDrawn="1"/>
        </p:nvSpPr>
        <p:spPr bwMode="auto">
          <a:xfrm>
            <a:off x="4317507" y="-22388"/>
            <a:ext cx="4826493" cy="5179335"/>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rgbClr val="7DD2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2">
            <a:extLst>
              <a:ext uri="{FF2B5EF4-FFF2-40B4-BE49-F238E27FC236}">
                <a16:creationId xmlns:a16="http://schemas.microsoft.com/office/drawing/2014/main" id="{A03F7F9E-63C7-4409-AC66-5537984EE744}"/>
              </a:ext>
            </a:extLst>
          </p:cNvPr>
          <p:cNvSpPr/>
          <p:nvPr userDrawn="1"/>
        </p:nvSpPr>
        <p:spPr bwMode="auto">
          <a:xfrm>
            <a:off x="-7036" y="-4536"/>
            <a:ext cx="7246036"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036" h="5157558">
                <a:moveTo>
                  <a:pt x="0" y="0"/>
                </a:moveTo>
                <a:lnTo>
                  <a:pt x="7246036" y="4533"/>
                </a:lnTo>
                <a:lnTo>
                  <a:pt x="4379011" y="5157558"/>
                </a:lnTo>
                <a:lnTo>
                  <a:pt x="7034" y="5157558"/>
                </a:lnTo>
                <a:cubicBezTo>
                  <a:pt x="4689" y="3440715"/>
                  <a:pt x="2345" y="1716843"/>
                  <a:pt x="0"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cxnSp>
        <p:nvCxnSpPr>
          <p:cNvPr id="13" name="Straight Connector 12">
            <a:extLst>
              <a:ext uri="{FF2B5EF4-FFF2-40B4-BE49-F238E27FC236}">
                <a16:creationId xmlns:a16="http://schemas.microsoft.com/office/drawing/2014/main" id="{560AFA3B-FA0A-4733-959D-C1BBF067EBC2}"/>
              </a:ext>
            </a:extLst>
          </p:cNvPr>
          <p:cNvCxnSpPr>
            <a:cxnSpLocks/>
          </p:cNvCxnSpPr>
          <p:nvPr userDrawn="1"/>
        </p:nvCxnSpPr>
        <p:spPr bwMode="auto">
          <a:xfrm>
            <a:off x="367318" y="3259394"/>
            <a:ext cx="0" cy="899177"/>
          </a:xfrm>
          <a:prstGeom prst="line">
            <a:avLst/>
          </a:prstGeom>
          <a:solidFill>
            <a:schemeClr val="accent1"/>
          </a:solidFill>
          <a:ln w="25400" cap="flat" cmpd="sng" algn="ctr">
            <a:solidFill>
              <a:srgbClr val="FFFFFF">
                <a:alpha val="30000"/>
              </a:srgbClr>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90E47D54-1D68-44C6-99E5-F39E059FAF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885" y="3259394"/>
            <a:ext cx="2247715" cy="921914"/>
          </a:xfrm>
          <a:prstGeom prst="rect">
            <a:avLst/>
          </a:prstGeom>
        </p:spPr>
      </p:pic>
      <p:pic>
        <p:nvPicPr>
          <p:cNvPr id="16" name="Picture 15">
            <a:extLst>
              <a:ext uri="{FF2B5EF4-FFF2-40B4-BE49-F238E27FC236}">
                <a16:creationId xmlns:a16="http://schemas.microsoft.com/office/drawing/2014/main" id="{687AE97F-5969-435A-97C7-EDB7FA97C1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569" y="385747"/>
            <a:ext cx="805178" cy="801851"/>
          </a:xfrm>
          <a:prstGeom prst="rect">
            <a:avLst/>
          </a:prstGeom>
        </p:spPr>
      </p:pic>
      <p:sp>
        <p:nvSpPr>
          <p:cNvPr id="21" name="Slide Number Placeholder 5">
            <a:extLst>
              <a:ext uri="{FF2B5EF4-FFF2-40B4-BE49-F238E27FC236}">
                <a16:creationId xmlns:a16="http://schemas.microsoft.com/office/drawing/2014/main" id="{D536836B-4B4A-4C85-99A1-20B86A4878BF}"/>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0" name="Rectangle 9">
            <a:extLst>
              <a:ext uri="{FF2B5EF4-FFF2-40B4-BE49-F238E27FC236}">
                <a16:creationId xmlns:a16="http://schemas.microsoft.com/office/drawing/2014/main" id="{EAF08611-A6E4-4D4B-983E-760BBE1F69F3}"/>
              </a:ext>
            </a:extLst>
          </p:cNvPr>
          <p:cNvSpPr/>
          <p:nvPr userDrawn="1"/>
        </p:nvSpPr>
        <p:spPr>
          <a:xfrm>
            <a:off x="5364951" y="4637727"/>
            <a:ext cx="3260913"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261918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68FCE-2EF3-472E-B28C-9E95FCC5604F}"/>
              </a:ext>
            </a:extLst>
          </p:cNvPr>
          <p:cNvSpPr/>
          <p:nvPr userDrawn="1"/>
        </p:nvSpPr>
        <p:spPr bwMode="auto">
          <a:xfrm rot="16200000">
            <a:off x="2000251" y="-2000251"/>
            <a:ext cx="5143499" cy="914400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lumMod val="40000"/>
                  <a:lumOff val="60000"/>
                </a:schemeClr>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accent1"/>
                </a:solidFill>
              </a:rPr>
              <a:t>CLAconnect.com</a:t>
            </a:r>
            <a:endParaRPr lang="en-US" sz="1800" b="0" dirty="0">
              <a:solidFill>
                <a:schemeClr val="accent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userDrawn="1"/>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userDrawn="1">
            <p:ph sz="half" idx="2" hasCustomPrompt="1"/>
          </p:nvPr>
        </p:nvSpPr>
        <p:spPr>
          <a:xfrm>
            <a:off x="1350532" y="326018"/>
            <a:ext cx="4210049" cy="2590800"/>
          </a:xfrm>
          <a:noFill/>
        </p:spPr>
        <p:txBody>
          <a:bodyPr anchor="ctr" anchorCtr="0"/>
          <a:lstStyle>
            <a:lvl1pPr marL="0" indent="3175">
              <a:spcBef>
                <a:spcPts val="0"/>
              </a:spcBef>
              <a:buNone/>
              <a:defRPr sz="1800" b="0">
                <a:solidFill>
                  <a:schemeClr val="accent1"/>
                </a:solidFill>
                <a:latin typeface="Georgia" panose="02040502050405020303" pitchFamily="18" charset="0"/>
              </a:defRPr>
            </a:lvl1pPr>
            <a:lvl2pPr marL="0" indent="3175">
              <a:spcBef>
                <a:spcPts val="0"/>
              </a:spcBef>
              <a:buNone/>
              <a:defRPr sz="1800" b="0">
                <a:solidFill>
                  <a:schemeClr val="accent1"/>
                </a:solidFill>
              </a:defRPr>
            </a:lvl2pPr>
            <a:lvl3pPr marL="0" indent="3175">
              <a:spcBef>
                <a:spcPts val="0"/>
              </a:spcBef>
              <a:buNone/>
              <a:defRPr sz="1600" b="0">
                <a:solidFill>
                  <a:schemeClr val="accent1"/>
                </a:solidFill>
              </a:defRPr>
            </a:lvl3pPr>
            <a:lvl4pPr marL="3175" indent="-3175">
              <a:spcBef>
                <a:spcPts val="0"/>
              </a:spcBef>
              <a:buNone/>
              <a:defRPr sz="1400" b="0">
                <a:solidFill>
                  <a:schemeClr val="accent1"/>
                </a:solidFill>
              </a:defRPr>
            </a:lvl4pPr>
            <a:lvl5pPr marL="0" indent="3175">
              <a:spcBef>
                <a:spcPts val="0"/>
              </a:spcBef>
              <a:buNone/>
              <a:defRPr sz="1400" b="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95D6DAAD-9CFF-423A-91EE-DB30C06089CA}"/>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dirty="0">
                <a:solidFill>
                  <a:schemeClr val="accent1"/>
                </a:solidFill>
              </a:rPr>
              <a:t>CPAs  |  CONSULTANTS  |  WEALTH ADVISORS</a:t>
            </a:r>
          </a:p>
        </p:txBody>
      </p:sp>
      <p:sp>
        <p:nvSpPr>
          <p:cNvPr id="14" name="Rectangle 13">
            <a:extLst>
              <a:ext uri="{FF2B5EF4-FFF2-40B4-BE49-F238E27FC236}">
                <a16:creationId xmlns:a16="http://schemas.microsoft.com/office/drawing/2014/main" id="{76C26E2A-FC6D-45BB-A5DB-D685E95671DF}"/>
              </a:ext>
            </a:extLst>
          </p:cNvPr>
          <p:cNvSpPr/>
          <p:nvPr userDrawn="1"/>
        </p:nvSpPr>
        <p:spPr>
          <a:xfrm>
            <a:off x="1321035" y="4509592"/>
            <a:ext cx="680771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Calibri" panose="020F0502020204030204" pitchFamily="34" charset="0"/>
                <a:cs typeface="Calibri" panose="020F0502020204030204" pitchFamily="34" charset="0"/>
              </a:rPr>
              <a:t>CLA (CliftonLarsonAllen LLP) </a:t>
            </a:r>
            <a:r>
              <a:rPr lang="en-US" sz="800" b="0" i="0" kern="1200" dirty="0">
                <a:solidFill>
                  <a:schemeClr val="accent1"/>
                </a:solidFill>
                <a:latin typeface="Calibri" panose="020F0502020204030204" pitchFamily="34" charset="0"/>
                <a:ea typeface="+mn-ea"/>
                <a:cs typeface="Calibri" panose="020F0502020204030204" pitchFamily="34" charset="0"/>
              </a:rPr>
              <a:t>is an </a:t>
            </a:r>
            <a:r>
              <a:rPr lang="en-US" sz="800" b="0" i="0" dirty="0">
                <a:solidFill>
                  <a:schemeClr val="accent1"/>
                </a:solidFill>
                <a:latin typeface="Calibri" panose="020F0502020204030204" pitchFamily="34" charset="0"/>
                <a:cs typeface="Calibri" panose="020F0502020204030204" pitchFamily="34" charset="0"/>
              </a:rPr>
              <a:t>independent network member of CLA Global. </a:t>
            </a:r>
            <a:br>
              <a:rPr lang="en-US" sz="800" b="0" i="0" dirty="0">
                <a:solidFill>
                  <a:schemeClr val="accent1"/>
                </a:solidFill>
                <a:latin typeface="Calibri" panose="020F0502020204030204" pitchFamily="34" charset="0"/>
                <a:cs typeface="Calibri" panose="020F0502020204030204" pitchFamily="34" charset="0"/>
              </a:rPr>
            </a:br>
            <a:r>
              <a:rPr lang="en-US" sz="800" b="0" i="0" dirty="0">
                <a:solidFill>
                  <a:schemeClr val="accent1"/>
                </a:solidFill>
                <a:latin typeface="Calibri" panose="020F0502020204030204" pitchFamily="34" charset="0"/>
                <a:cs typeface="Calibri" panose="020F0502020204030204" pitchFamily="34" charset="0"/>
              </a:rPr>
              <a:t>See </a:t>
            </a:r>
            <a:r>
              <a:rPr lang="en-US" sz="800" b="0" i="0" dirty="0">
                <a:solidFill>
                  <a:schemeClr val="accent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19622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userDrawn="1"/>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sp>
        <p:nvSpPr>
          <p:cNvPr id="22" name="Rectangle 21">
            <a:extLst>
              <a:ext uri="{FF2B5EF4-FFF2-40B4-BE49-F238E27FC236}">
                <a16:creationId xmlns:a16="http://schemas.microsoft.com/office/drawing/2014/main" id="{F275F520-53CD-4531-A58E-245FD686337F}"/>
              </a:ext>
            </a:extLst>
          </p:cNvPr>
          <p:cNvSpPr/>
          <p:nvPr userDrawn="1"/>
        </p:nvSpPr>
        <p:spPr bwMode="auto">
          <a:xfrm>
            <a:off x="-2" y="2094271"/>
            <a:ext cx="9144002" cy="3049229"/>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FD7BBB22-7251-4E9E-AC15-EB25D995D7B0}"/>
              </a:ext>
            </a:extLst>
          </p:cNvPr>
          <p:cNvSpPr/>
          <p:nvPr userDrawn="1"/>
        </p:nvSpPr>
        <p:spPr bwMode="auto">
          <a:xfrm>
            <a:off x="0" y="4203290"/>
            <a:ext cx="9144000" cy="94021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5" name="Picture 24">
            <a:extLst>
              <a:ext uri="{FF2B5EF4-FFF2-40B4-BE49-F238E27FC236}">
                <a16:creationId xmlns:a16="http://schemas.microsoft.com/office/drawing/2014/main" id="{4357834C-AECE-4692-A62C-184B1159CB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0" name="Rectangle 4"/>
          <p:cNvSpPr>
            <a:spLocks noGrp="1" noChangeArrowheads="1"/>
          </p:cNvSpPr>
          <p:nvPr userDrawn="1">
            <p:ph type="subTitle" idx="1" hasCustomPrompt="1"/>
          </p:nvPr>
        </p:nvSpPr>
        <p:spPr>
          <a:xfrm>
            <a:off x="381000" y="3556439"/>
            <a:ext cx="5105400" cy="367202"/>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381000" y="2323442"/>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13" name="TextBox 12">
            <a:extLst>
              <a:ext uri="{FF2B5EF4-FFF2-40B4-BE49-F238E27FC236}">
                <a16:creationId xmlns:a16="http://schemas.microsoft.com/office/drawing/2014/main" id="{215C51A1-2819-4620-8FDF-1225FD9B08E4}"/>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45831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804672"/>
            <a:ext cx="8229600" cy="376041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E6C5DF7-C4AB-4DCB-9571-1C5A9939044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7979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5061A7B8-D772-4C1E-862D-13CCDC6FFCA9}"/>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2">
            <a:extLst>
              <a:ext uri="{FF2B5EF4-FFF2-40B4-BE49-F238E27FC236}">
                <a16:creationId xmlns:a16="http://schemas.microsoft.com/office/drawing/2014/main" id="{4038E2C5-987A-42A0-9C36-C32F4B2A5ED4}"/>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203D2850-7462-473A-A983-FE825D006B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7" name="Rectangle 6"/>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304800" y="4274441"/>
            <a:ext cx="3284221" cy="718139"/>
          </a:xfrm>
          <a:noFill/>
        </p:spPr>
        <p:txBody>
          <a:bodyPr/>
          <a:lstStyle>
            <a:lvl1pPr marL="0" indent="0" algn="l">
              <a:buFontTx/>
              <a:buNone/>
              <a:defRPr sz="1400" b="0">
                <a:solidFill>
                  <a:schemeClr val="accent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304801" y="3050501"/>
            <a:ext cx="3284220" cy="1167503"/>
          </a:xfrm>
          <a:noFill/>
        </p:spPr>
        <p:txBody>
          <a:bodyPr anchor="b" anchorCtr="0"/>
          <a:lstStyle>
            <a:lvl1pPr algn="l">
              <a:defRPr sz="2000">
                <a:solidFill>
                  <a:schemeClr val="accent1"/>
                </a:solidFill>
              </a:defRPr>
            </a:lvl1pPr>
          </a:lstStyle>
          <a:p>
            <a:r>
              <a:rPr lang="en-US" dirty="0"/>
              <a:t>Section Header Layout for </a:t>
            </a:r>
            <a:br>
              <a:rPr lang="en-US" dirty="0"/>
            </a:br>
            <a:r>
              <a:rPr lang="en-US" dirty="0"/>
              <a:t>Co-Sponsored Events </a:t>
            </a:r>
          </a:p>
        </p:txBody>
      </p:sp>
      <p:sp>
        <p:nvSpPr>
          <p:cNvPr id="25" name="TextBox 24">
            <a:extLst>
              <a:ext uri="{FF2B5EF4-FFF2-40B4-BE49-F238E27FC236}">
                <a16:creationId xmlns:a16="http://schemas.microsoft.com/office/drawing/2014/main" id="{19F03521-D284-4383-B3BB-F003F95FDCE0}"/>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202755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EBAE09-3BD9-43D0-874E-9B50C841FBC6}"/>
              </a:ext>
            </a:extLst>
          </p:cNvPr>
          <p:cNvPicPr>
            <a:picLocks noChangeAspect="1"/>
          </p:cNvPicPr>
          <p:nvPr userDrawn="1"/>
        </p:nvPicPr>
        <p:blipFill>
          <a:blip r:embed="rId2">
            <a:extLst>
              <a:ext uri="{28A0092B-C50C-407E-A947-70E740481C1C}">
                <a14:useLocalDpi xmlns:a14="http://schemas.microsoft.com/office/drawing/2010/main" val="0"/>
              </a:ext>
            </a:extLst>
          </a:blip>
          <a:srcRect l="170" r="170"/>
          <a:stretch/>
        </p:blipFill>
        <p:spPr>
          <a:xfrm>
            <a:off x="1353" y="-79860"/>
            <a:ext cx="9141291" cy="5143500"/>
          </a:xfrm>
          <a:prstGeom prst="rect">
            <a:avLst/>
          </a:prstGeom>
        </p:spPr>
      </p:pic>
      <p:sp>
        <p:nvSpPr>
          <p:cNvPr id="15" name="Rectangle 14">
            <a:extLst>
              <a:ext uri="{FF2B5EF4-FFF2-40B4-BE49-F238E27FC236}">
                <a16:creationId xmlns:a16="http://schemas.microsoft.com/office/drawing/2014/main" id="{ED12E94F-533D-44C6-AC20-45ABD357DA9C}"/>
              </a:ext>
            </a:extLst>
          </p:cNvPr>
          <p:cNvSpPr/>
          <p:nvPr userDrawn="1"/>
        </p:nvSpPr>
        <p:spPr bwMode="auto">
          <a:xfrm>
            <a:off x="-2" y="2310063"/>
            <a:ext cx="9144002" cy="2194560"/>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Rectangle 15">
            <a:extLst>
              <a:ext uri="{FF2B5EF4-FFF2-40B4-BE49-F238E27FC236}">
                <a16:creationId xmlns:a16="http://schemas.microsoft.com/office/drawing/2014/main" id="{865E992D-6AAA-4551-9A7E-9D871770E787}"/>
              </a:ext>
            </a:extLst>
          </p:cNvPr>
          <p:cNvSpPr/>
          <p:nvPr userDrawn="1"/>
        </p:nvSpPr>
        <p:spPr bwMode="auto">
          <a:xfrm rot="16200000">
            <a:off x="4252561" y="252061"/>
            <a:ext cx="638877" cy="9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87C1C3"/>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53DC42CE-2311-4432-8C57-13F697AF818F}"/>
              </a:ext>
            </a:extLst>
          </p:cNvPr>
          <p:cNvSpPr txBox="1"/>
          <p:nvPr userDrawn="1"/>
        </p:nvSpPr>
        <p:spPr>
          <a:xfrm>
            <a:off x="848025" y="4590346"/>
            <a:ext cx="7271572" cy="276999"/>
          </a:xfrm>
          <a:prstGeom prst="rect">
            <a:avLst/>
          </a:prstGeom>
          <a:noFill/>
        </p:spPr>
        <p:txBody>
          <a:bodyPr wrap="square" rtlCol="0">
            <a:spAutoFit/>
          </a:bodyPr>
          <a:lstStyle/>
          <a:p>
            <a:pPr algn="l"/>
            <a:r>
              <a:rPr lang="en-US" sz="1200" spc="50" baseline="0" dirty="0">
                <a:solidFill>
                  <a:schemeClr val="accent1"/>
                </a:solidFill>
              </a:rPr>
              <a:t>CPAs  |  CONSULTANTS  |  WEALTH ADVISORS</a:t>
            </a:r>
          </a:p>
        </p:txBody>
      </p:sp>
      <p:sp>
        <p:nvSpPr>
          <p:cNvPr id="18" name="Rectangle 17">
            <a:extLst>
              <a:ext uri="{FF2B5EF4-FFF2-40B4-BE49-F238E27FC236}">
                <a16:creationId xmlns:a16="http://schemas.microsoft.com/office/drawing/2014/main" id="{55834A2E-CD12-4E39-A1FF-D7D7CEF7464B}"/>
              </a:ext>
            </a:extLst>
          </p:cNvPr>
          <p:cNvSpPr/>
          <p:nvPr userDrawn="1"/>
        </p:nvSpPr>
        <p:spPr>
          <a:xfrm>
            <a:off x="848025" y="4814488"/>
            <a:ext cx="6806658" cy="2077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b="0" i="0" dirty="0">
                <a:solidFill>
                  <a:schemeClr val="accent1"/>
                </a:solidFill>
                <a:latin typeface="Calibri" panose="020F0502020204030204" pitchFamily="34" charset="0"/>
                <a:cs typeface="Calibri" panose="020F0502020204030204" pitchFamily="34" charset="0"/>
              </a:rPr>
              <a:t>©2022 CliftonLarsonAllen LLP. Investment advisory services are offered through CliftonLarsonAllen Wealth Advisors, LLC, an SEC-registered investment advisor.</a:t>
            </a:r>
          </a:p>
        </p:txBody>
      </p:sp>
      <p:sp>
        <p:nvSpPr>
          <p:cNvPr id="10" name="Rectangle 4"/>
          <p:cNvSpPr>
            <a:spLocks noGrp="1" noChangeArrowheads="1"/>
          </p:cNvSpPr>
          <p:nvPr userDrawn="1">
            <p:ph type="subTitle" idx="1" hasCustomPrompt="1"/>
          </p:nvPr>
        </p:nvSpPr>
        <p:spPr>
          <a:xfrm>
            <a:off x="848025" y="3642167"/>
            <a:ext cx="5105400" cy="638318"/>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848025" y="2409170"/>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20" name="Rectangle 19">
            <a:extLst>
              <a:ext uri="{FF2B5EF4-FFF2-40B4-BE49-F238E27FC236}">
                <a16:creationId xmlns:a16="http://schemas.microsoft.com/office/drawing/2014/main" id="{2B14A527-AB99-40B3-815A-4D05CAD293BE}"/>
              </a:ext>
            </a:extLst>
          </p:cNvPr>
          <p:cNvSpPr/>
          <p:nvPr userDrawn="1"/>
        </p:nvSpPr>
        <p:spPr bwMode="auto">
          <a:xfrm>
            <a:off x="9500098" y="2109278"/>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pic>
        <p:nvPicPr>
          <p:cNvPr id="22" name="Picture 21">
            <a:extLst>
              <a:ext uri="{FF2B5EF4-FFF2-40B4-BE49-F238E27FC236}">
                <a16:creationId xmlns:a16="http://schemas.microsoft.com/office/drawing/2014/main" id="{4A6F53BB-7606-4F16-9613-3A3C2C6372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436" y="276155"/>
            <a:ext cx="805178" cy="801851"/>
          </a:xfrm>
          <a:prstGeom prst="rect">
            <a:avLst/>
          </a:prstGeom>
        </p:spPr>
      </p:pic>
    </p:spTree>
    <p:extLst>
      <p:ext uri="{BB962C8B-B14F-4D97-AF65-F5344CB8AC3E}">
        <p14:creationId xmlns:p14="http://schemas.microsoft.com/office/powerpoint/2010/main" val="287880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489420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9E7B2F63-73BC-4243-951A-747C07EA3314}"/>
              </a:ext>
            </a:extLst>
          </p:cNvPr>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C9961-8680-42BE-8862-B6E70387EA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9144"/>
            <a:ext cx="9171052" cy="5166359"/>
          </a:xfrm>
          <a:prstGeom prst="rect">
            <a:avLst/>
          </a:prstGeom>
        </p:spPr>
      </p:pic>
      <p:sp>
        <p:nvSpPr>
          <p:cNvPr id="19" name="TextBox 18">
            <a:extLst>
              <a:ext uri="{FF2B5EF4-FFF2-40B4-BE49-F238E27FC236}">
                <a16:creationId xmlns:a16="http://schemas.microsoft.com/office/drawing/2014/main" id="{1CCF114E-6D6A-4ACE-8118-00E718BEC6B4}"/>
              </a:ext>
            </a:extLst>
          </p:cNvPr>
          <p:cNvSpPr txBox="1"/>
          <p:nvPr userDrawn="1"/>
        </p:nvSpPr>
        <p:spPr>
          <a:xfrm>
            <a:off x="848026" y="4590920"/>
            <a:ext cx="744367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0" name="Rectangle 19">
            <a:extLst>
              <a:ext uri="{FF2B5EF4-FFF2-40B4-BE49-F238E27FC236}">
                <a16:creationId xmlns:a16="http://schemas.microsoft.com/office/drawing/2014/main" id="{BF57C51D-8B36-4B87-8432-4EABD1962EB1}"/>
              </a:ext>
            </a:extLst>
          </p:cNvPr>
          <p:cNvSpPr/>
          <p:nvPr userDrawn="1"/>
        </p:nvSpPr>
        <p:spPr>
          <a:xfrm>
            <a:off x="852302" y="4829746"/>
            <a:ext cx="7136666" cy="215444"/>
          </a:xfrm>
          <a:prstGeom prst="rect">
            <a:avLst/>
          </a:prstGeom>
        </p:spPr>
        <p:txBody>
          <a:bodyPr wrap="square">
            <a:spAutoFit/>
          </a:bodyPr>
          <a:lstStyle/>
          <a:p>
            <a:pPr>
              <a:buNone/>
            </a:pPr>
            <a:r>
              <a:rPr lang="en-US" sz="75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1" name="Picture 20">
            <a:extLst>
              <a:ext uri="{FF2B5EF4-FFF2-40B4-BE49-F238E27FC236}">
                <a16:creationId xmlns:a16="http://schemas.microsoft.com/office/drawing/2014/main" id="{C291761C-97C0-4CBA-9893-5A3002BB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9931" y="574880"/>
            <a:ext cx="1136782" cy="1130016"/>
          </a:xfrm>
          <a:prstGeom prst="rect">
            <a:avLst/>
          </a:prstGeom>
        </p:spPr>
      </p:pic>
      <p:sp>
        <p:nvSpPr>
          <p:cNvPr id="12" name="Date Placeholder 3"/>
          <p:cNvSpPr txBox="1">
            <a:spLocks/>
          </p:cNvSpPr>
          <p:nvPr userDrawn="1"/>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6" name="Rectangle 4"/>
          <p:cNvSpPr>
            <a:spLocks noGrp="1" noChangeArrowheads="1"/>
          </p:cNvSpPr>
          <p:nvPr userDrawn="1">
            <p:ph type="subTitle" idx="1" hasCustomPrompt="1"/>
          </p:nvPr>
        </p:nvSpPr>
        <p:spPr>
          <a:xfrm>
            <a:off x="848026" y="3887063"/>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userDrawn="1">
            <p:ph type="title" hasCustomPrompt="1"/>
          </p:nvPr>
        </p:nvSpPr>
        <p:spPr>
          <a:xfrm>
            <a:off x="848026" y="2381197"/>
            <a:ext cx="7417669" cy="1394460"/>
          </a:xfrm>
          <a:noFill/>
        </p:spPr>
        <p:txBody>
          <a:bodyPr anchor="b"/>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4266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grpSp>
        <p:nvGrpSpPr>
          <p:cNvPr id="8" name="Group 7">
            <a:extLst>
              <a:ext uri="{FF2B5EF4-FFF2-40B4-BE49-F238E27FC236}">
                <a16:creationId xmlns:a16="http://schemas.microsoft.com/office/drawing/2014/main" id="{FE35E8ED-08AF-47C9-9172-07690171B88C}"/>
              </a:ext>
            </a:extLst>
          </p:cNvPr>
          <p:cNvGrpSpPr/>
          <p:nvPr userDrawn="1"/>
        </p:nvGrpSpPr>
        <p:grpSpPr>
          <a:xfrm>
            <a:off x="284662" y="222665"/>
            <a:ext cx="8574676" cy="668631"/>
            <a:chOff x="284662" y="222665"/>
            <a:chExt cx="8574676" cy="668631"/>
          </a:xfrm>
        </p:grpSpPr>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pic>
          <p:nvPicPr>
            <p:cNvPr id="10" name="Picture 9">
              <a:extLst>
                <a:ext uri="{FF2B5EF4-FFF2-40B4-BE49-F238E27FC236}">
                  <a16:creationId xmlns:a16="http://schemas.microsoft.com/office/drawing/2014/main" id="{4024FD33-1DBE-4D6D-8344-2B8149499D1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76538" y="480602"/>
              <a:ext cx="1482800" cy="152756"/>
            </a:xfrm>
            <a:prstGeom prst="rect">
              <a:avLst/>
            </a:prstGeom>
          </p:spPr>
        </p:pic>
      </p:grpSp>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399106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0563F14-6456-4340-8038-98563AF4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2" name="TextBox 21">
            <a:extLst>
              <a:ext uri="{FF2B5EF4-FFF2-40B4-BE49-F238E27FC236}">
                <a16:creationId xmlns:a16="http://schemas.microsoft.com/office/drawing/2014/main" id="{BDB96D71-7ACD-4D7A-9078-2B224475C75A}"/>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3" name="Rectangle 22">
            <a:extLst>
              <a:ext uri="{FF2B5EF4-FFF2-40B4-BE49-F238E27FC236}">
                <a16:creationId xmlns:a16="http://schemas.microsoft.com/office/drawing/2014/main" id="{928AD570-1246-4E1C-B163-645C56DF6EA2}"/>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22150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64D6FB-C712-41E7-9CED-4804D993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3" name="Rectangle 3">
            <a:extLst>
              <a:ext uri="{FF2B5EF4-FFF2-40B4-BE49-F238E27FC236}">
                <a16:creationId xmlns:a16="http://schemas.microsoft.com/office/drawing/2014/main" id="{F3B92FC6-F882-4751-A336-A577A01B2656}"/>
              </a:ext>
            </a:extLst>
          </p:cNvPr>
          <p:cNvSpPr/>
          <p:nvPr userDrawn="1"/>
        </p:nvSpPr>
        <p:spPr bwMode="auto">
          <a:xfrm>
            <a:off x="3758536" y="2659991"/>
            <a:ext cx="5390867" cy="2476500"/>
          </a:xfrm>
          <a:custGeom>
            <a:avLst/>
            <a:gdLst>
              <a:gd name="connsiteX0" fmla="*/ 0 w 5377219"/>
              <a:gd name="connsiteY0" fmla="*/ 0 h 2476500"/>
              <a:gd name="connsiteX1" fmla="*/ 5377219 w 5377219"/>
              <a:gd name="connsiteY1" fmla="*/ 0 h 2476500"/>
              <a:gd name="connsiteX2" fmla="*/ 5377219 w 5377219"/>
              <a:gd name="connsiteY2" fmla="*/ 2476500 h 2476500"/>
              <a:gd name="connsiteX3" fmla="*/ 0 w 5377219"/>
              <a:gd name="connsiteY3" fmla="*/ 2476500 h 2476500"/>
              <a:gd name="connsiteX4" fmla="*/ 0 w 5377219"/>
              <a:gd name="connsiteY4" fmla="*/ 0 h 2476500"/>
              <a:gd name="connsiteX0" fmla="*/ 0 w 5390867"/>
              <a:gd name="connsiteY0" fmla="*/ 2470245 h 2476500"/>
              <a:gd name="connsiteX1" fmla="*/ 5390867 w 5390867"/>
              <a:gd name="connsiteY1" fmla="*/ 0 h 2476500"/>
              <a:gd name="connsiteX2" fmla="*/ 5390867 w 5390867"/>
              <a:gd name="connsiteY2" fmla="*/ 2476500 h 2476500"/>
              <a:gd name="connsiteX3" fmla="*/ 13648 w 5390867"/>
              <a:gd name="connsiteY3" fmla="*/ 2476500 h 2476500"/>
              <a:gd name="connsiteX4" fmla="*/ 0 w 5390867"/>
              <a:gd name="connsiteY4" fmla="*/ 2470245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867" h="2476500">
                <a:moveTo>
                  <a:pt x="0" y="2470245"/>
                </a:moveTo>
                <a:lnTo>
                  <a:pt x="5390867" y="0"/>
                </a:lnTo>
                <a:lnTo>
                  <a:pt x="5390867" y="2476500"/>
                </a:lnTo>
                <a:lnTo>
                  <a:pt x="13648" y="2476500"/>
                </a:lnTo>
                <a:lnTo>
                  <a:pt x="0" y="2470245"/>
                </a:lnTo>
                <a:close/>
              </a:path>
            </a:pathLst>
          </a:custGeom>
          <a:solidFill>
            <a:srgbClr val="7DD2D3">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1">
            <a:extLst>
              <a:ext uri="{FF2B5EF4-FFF2-40B4-BE49-F238E27FC236}">
                <a16:creationId xmlns:a16="http://schemas.microsoft.com/office/drawing/2014/main" id="{FC080338-1ABD-4A4D-BE34-493FEC44CB1A}"/>
              </a:ext>
            </a:extLst>
          </p:cNvPr>
          <p:cNvSpPr/>
          <p:nvPr userDrawn="1"/>
        </p:nvSpPr>
        <p:spPr bwMode="auto">
          <a:xfrm>
            <a:off x="0" y="2019300"/>
            <a:ext cx="9157647" cy="3124200"/>
          </a:xfrm>
          <a:custGeom>
            <a:avLst/>
            <a:gdLst>
              <a:gd name="connsiteX0" fmla="*/ 0 w 9144002"/>
              <a:gd name="connsiteY0" fmla="*/ 0 h 3124200"/>
              <a:gd name="connsiteX1" fmla="*/ 9144002 w 9144002"/>
              <a:gd name="connsiteY1" fmla="*/ 0 h 3124200"/>
              <a:gd name="connsiteX2" fmla="*/ 9144002 w 9144002"/>
              <a:gd name="connsiteY2" fmla="*/ 3124200 h 3124200"/>
              <a:gd name="connsiteX3" fmla="*/ 0 w 9144002"/>
              <a:gd name="connsiteY3" fmla="*/ 3124200 h 3124200"/>
              <a:gd name="connsiteX4" fmla="*/ 0 w 9144002"/>
              <a:gd name="connsiteY4" fmla="*/ 0 h 3124200"/>
              <a:gd name="connsiteX0" fmla="*/ 0 w 9144002"/>
              <a:gd name="connsiteY0" fmla="*/ 0 h 3124200"/>
              <a:gd name="connsiteX1" fmla="*/ 9144002 w 9144002"/>
              <a:gd name="connsiteY1" fmla="*/ 1781175 h 3124200"/>
              <a:gd name="connsiteX2" fmla="*/ 9144002 w 9144002"/>
              <a:gd name="connsiteY2" fmla="*/ 3124200 h 3124200"/>
              <a:gd name="connsiteX3" fmla="*/ 0 w 9144002"/>
              <a:gd name="connsiteY3" fmla="*/ 3124200 h 3124200"/>
              <a:gd name="connsiteX4" fmla="*/ 0 w 9144002"/>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2" h="3124200">
                <a:moveTo>
                  <a:pt x="0" y="0"/>
                </a:moveTo>
                <a:lnTo>
                  <a:pt x="9144002" y="1781175"/>
                </a:lnTo>
                <a:lnTo>
                  <a:pt x="9144002" y="3124200"/>
                </a:lnTo>
                <a:lnTo>
                  <a:pt x="0" y="3124200"/>
                </a:lnTo>
                <a:lnTo>
                  <a:pt x="0" y="0"/>
                </a:lnTo>
                <a:close/>
              </a:path>
            </a:pathLst>
          </a:custGeom>
          <a:solidFill>
            <a:srgbClr val="2E334E">
              <a:alpha val="8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4">
            <a:extLst>
              <a:ext uri="{FF2B5EF4-FFF2-40B4-BE49-F238E27FC236}">
                <a16:creationId xmlns:a16="http://schemas.microsoft.com/office/drawing/2014/main" id="{F2D3F542-3D2F-48F0-9E53-48D956771A84}"/>
              </a:ext>
            </a:extLst>
          </p:cNvPr>
          <p:cNvSpPr/>
          <p:nvPr userDrawn="1"/>
        </p:nvSpPr>
        <p:spPr bwMode="auto">
          <a:xfrm>
            <a:off x="2699" y="1782708"/>
            <a:ext cx="9157648" cy="2017016"/>
          </a:xfrm>
          <a:custGeom>
            <a:avLst/>
            <a:gdLst>
              <a:gd name="connsiteX0" fmla="*/ 0 w 9144000"/>
              <a:gd name="connsiteY0" fmla="*/ 0 h 235983"/>
              <a:gd name="connsiteX1" fmla="*/ 9144000 w 9144000"/>
              <a:gd name="connsiteY1" fmla="*/ 0 h 235983"/>
              <a:gd name="connsiteX2" fmla="*/ 9144000 w 9144000"/>
              <a:gd name="connsiteY2" fmla="*/ 235983 h 235983"/>
              <a:gd name="connsiteX3" fmla="*/ 0 w 9144000"/>
              <a:gd name="connsiteY3" fmla="*/ 235983 h 235983"/>
              <a:gd name="connsiteX4" fmla="*/ 0 w 9144000"/>
              <a:gd name="connsiteY4" fmla="*/ 0 h 235983"/>
              <a:gd name="connsiteX0" fmla="*/ 0 w 9144000"/>
              <a:gd name="connsiteY0" fmla="*/ 0 h 2017016"/>
              <a:gd name="connsiteX1" fmla="*/ 9144000 w 9144000"/>
              <a:gd name="connsiteY1" fmla="*/ 0 h 2017016"/>
              <a:gd name="connsiteX2" fmla="*/ 9144000 w 9144000"/>
              <a:gd name="connsiteY2" fmla="*/ 2017016 h 2017016"/>
              <a:gd name="connsiteX3" fmla="*/ 0 w 9144000"/>
              <a:gd name="connsiteY3" fmla="*/ 235983 h 2017016"/>
              <a:gd name="connsiteX4" fmla="*/ 0 w 9144000"/>
              <a:gd name="connsiteY4" fmla="*/ 0 h 2017016"/>
              <a:gd name="connsiteX0" fmla="*/ 0 w 9144000"/>
              <a:gd name="connsiteY0" fmla="*/ 0 h 2017016"/>
              <a:gd name="connsiteX1" fmla="*/ 9144000 w 9144000"/>
              <a:gd name="connsiteY1" fmla="*/ 1801504 h 2017016"/>
              <a:gd name="connsiteX2" fmla="*/ 9144000 w 9144000"/>
              <a:gd name="connsiteY2" fmla="*/ 2017016 h 2017016"/>
              <a:gd name="connsiteX3" fmla="*/ 0 w 9144000"/>
              <a:gd name="connsiteY3" fmla="*/ 235983 h 2017016"/>
              <a:gd name="connsiteX4" fmla="*/ 0 w 9144000"/>
              <a:gd name="connsiteY4" fmla="*/ 0 h 2017016"/>
              <a:gd name="connsiteX0" fmla="*/ 0 w 9157648"/>
              <a:gd name="connsiteY0" fmla="*/ 0 h 2017016"/>
              <a:gd name="connsiteX1" fmla="*/ 9157648 w 9157648"/>
              <a:gd name="connsiteY1" fmla="*/ 1753737 h 2017016"/>
              <a:gd name="connsiteX2" fmla="*/ 9144000 w 9157648"/>
              <a:gd name="connsiteY2" fmla="*/ 2017016 h 2017016"/>
              <a:gd name="connsiteX3" fmla="*/ 0 w 9157648"/>
              <a:gd name="connsiteY3" fmla="*/ 235983 h 2017016"/>
              <a:gd name="connsiteX4" fmla="*/ 0 w 9157648"/>
              <a:gd name="connsiteY4" fmla="*/ 0 h 201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2017016">
                <a:moveTo>
                  <a:pt x="0" y="0"/>
                </a:moveTo>
                <a:lnTo>
                  <a:pt x="9157648" y="1753737"/>
                </a:lnTo>
                <a:lnTo>
                  <a:pt x="9144000" y="2017016"/>
                </a:lnTo>
                <a:lnTo>
                  <a:pt x="0" y="235983"/>
                </a:lnTo>
                <a:lnTo>
                  <a:pt x="0" y="0"/>
                </a:lnTo>
                <a:close/>
              </a:path>
            </a:pathLst>
          </a:custGeom>
          <a:solidFill>
            <a:srgbClr val="FBC55A">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TextBox 25">
            <a:extLst>
              <a:ext uri="{FF2B5EF4-FFF2-40B4-BE49-F238E27FC236}">
                <a16:creationId xmlns:a16="http://schemas.microsoft.com/office/drawing/2014/main" id="{A74C44D7-13CD-4979-980E-C6DC247C98E7}"/>
              </a:ext>
            </a:extLst>
          </p:cNvPr>
          <p:cNvSpPr txBox="1"/>
          <p:nvPr userDrawn="1"/>
        </p:nvSpPr>
        <p:spPr>
          <a:xfrm>
            <a:off x="850726" y="4591971"/>
            <a:ext cx="6755563" cy="292388"/>
          </a:xfrm>
          <a:prstGeom prst="rect">
            <a:avLst/>
          </a:prstGeom>
          <a:noFill/>
        </p:spPr>
        <p:txBody>
          <a:bodyPr wrap="square" rtlCol="0">
            <a:spAutoFit/>
          </a:bodyPr>
          <a:lstStyle/>
          <a:p>
            <a:r>
              <a:rPr lang="en-US" sz="1300" b="0" i="0" kern="1200" dirty="0">
                <a:solidFill>
                  <a:schemeClr val="bg2"/>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7" name="Rectangle 26">
            <a:extLst>
              <a:ext uri="{FF2B5EF4-FFF2-40B4-BE49-F238E27FC236}">
                <a16:creationId xmlns:a16="http://schemas.microsoft.com/office/drawing/2014/main" id="{98C8B504-39DD-40CE-9B47-49E490FCE051}"/>
              </a:ext>
            </a:extLst>
          </p:cNvPr>
          <p:cNvSpPr/>
          <p:nvPr userDrawn="1"/>
        </p:nvSpPr>
        <p:spPr>
          <a:xfrm>
            <a:off x="855003" y="4816114"/>
            <a:ext cx="6582474" cy="207749"/>
          </a:xfrm>
          <a:prstGeom prst="rect">
            <a:avLst/>
          </a:prstGeom>
        </p:spPr>
        <p:txBody>
          <a:bodyPr wrap="square">
            <a:spAutoFit/>
          </a:bodyPr>
          <a:lstStyle/>
          <a:p>
            <a:pPr>
              <a:buNone/>
            </a:pPr>
            <a:r>
              <a:rPr lang="en-US" sz="750" b="0" i="0" dirty="0">
                <a:solidFill>
                  <a:schemeClr val="bg1">
                    <a:lumMod val="6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8" name="Picture 27">
            <a:extLst>
              <a:ext uri="{FF2B5EF4-FFF2-40B4-BE49-F238E27FC236}">
                <a16:creationId xmlns:a16="http://schemas.microsoft.com/office/drawing/2014/main" id="{4D71FAD5-2136-4630-ADCA-D1732A71E377}"/>
              </a:ext>
            </a:extLst>
          </p:cNvPr>
          <p:cNvPicPr>
            <a:picLocks noChangeAspect="1"/>
          </p:cNvPicPr>
          <p:nvPr userDrawn="1"/>
        </p:nvPicPr>
        <p:blipFill>
          <a:blip r:embed="rId3"/>
          <a:srcRect/>
          <a:stretch/>
        </p:blipFill>
        <p:spPr>
          <a:xfrm>
            <a:off x="468619" y="288418"/>
            <a:ext cx="668631" cy="668631"/>
          </a:xfrm>
          <a:prstGeom prst="rect">
            <a:avLst/>
          </a:prstGeom>
        </p:spPr>
      </p:pic>
      <p:sp>
        <p:nvSpPr>
          <p:cNvPr id="29" name="Date Placeholder 3">
            <a:extLst>
              <a:ext uri="{FF2B5EF4-FFF2-40B4-BE49-F238E27FC236}">
                <a16:creationId xmlns:a16="http://schemas.microsoft.com/office/drawing/2014/main" id="{B25291E5-551B-4853-A705-8A8BA6705BE6}"/>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848026" y="3981533"/>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848026" y="2916175"/>
            <a:ext cx="5438473" cy="100892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1461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7D7B56E6-D2D9-43FE-A813-8DBF19C95872}"/>
              </a:ext>
            </a:extLst>
          </p:cNvPr>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04F818-F134-473A-8735-D8DE40D7C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10" name="Rectangle 10">
            <a:extLst>
              <a:ext uri="{FF2B5EF4-FFF2-40B4-BE49-F238E27FC236}">
                <a16:creationId xmlns:a16="http://schemas.microsoft.com/office/drawing/2014/main" id="{ED650513-F175-43DB-AE5C-D69435AACFD2}"/>
              </a:ext>
            </a:extLst>
          </p:cNvPr>
          <p:cNvSpPr/>
          <p:nvPr userDrawn="1"/>
        </p:nvSpPr>
        <p:spPr bwMode="auto">
          <a:xfrm>
            <a:off x="4543865" y="4107765"/>
            <a:ext cx="4600135" cy="1035733"/>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32" name="TextBox 31">
            <a:extLst>
              <a:ext uri="{FF2B5EF4-FFF2-40B4-BE49-F238E27FC236}">
                <a16:creationId xmlns:a16="http://schemas.microsoft.com/office/drawing/2014/main" id="{83842C23-9DEB-4C3E-AB95-140687E84D67}"/>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33" name="Rectangle 32">
            <a:extLst>
              <a:ext uri="{FF2B5EF4-FFF2-40B4-BE49-F238E27FC236}">
                <a16:creationId xmlns:a16="http://schemas.microsoft.com/office/drawing/2014/main" id="{4564389E-CD16-490A-85BE-1E619DFAB610}"/>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672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05DB98-A656-42D7-873B-5573FB1227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589" y="4593"/>
            <a:ext cx="9159736" cy="5134032"/>
          </a:xfrm>
          <a:prstGeom prst="rect">
            <a:avLst/>
          </a:prstGeom>
        </p:spPr>
      </p:pic>
      <p:sp>
        <p:nvSpPr>
          <p:cNvPr id="23" name="Rectangle 10">
            <a:extLst>
              <a:ext uri="{FF2B5EF4-FFF2-40B4-BE49-F238E27FC236}">
                <a16:creationId xmlns:a16="http://schemas.microsoft.com/office/drawing/2014/main" id="{9D488592-89A5-45CC-A21C-312F586FF52A}"/>
              </a:ext>
            </a:extLst>
          </p:cNvPr>
          <p:cNvSpPr/>
          <p:nvPr userDrawn="1"/>
        </p:nvSpPr>
        <p:spPr bwMode="auto">
          <a:xfrm>
            <a:off x="4467225" y="3778625"/>
            <a:ext cx="4676775" cy="1364874"/>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2">
            <a:extLst>
              <a:ext uri="{FF2B5EF4-FFF2-40B4-BE49-F238E27FC236}">
                <a16:creationId xmlns:a16="http://schemas.microsoft.com/office/drawing/2014/main" id="{6B16D55A-E5CC-4A5A-8064-9599BEFE6C95}"/>
              </a:ext>
            </a:extLst>
          </p:cNvPr>
          <p:cNvSpPr/>
          <p:nvPr userDrawn="1"/>
        </p:nvSpPr>
        <p:spPr bwMode="auto">
          <a:xfrm>
            <a:off x="-38663" y="-21714"/>
            <a:ext cx="7407651" cy="5177738"/>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 name="connsiteX0" fmla="*/ 2968 w 7931287"/>
              <a:gd name="connsiteY0" fmla="*/ 9525 h 5167083"/>
              <a:gd name="connsiteX1" fmla="*/ 7931287 w 7931287"/>
              <a:gd name="connsiteY1" fmla="*/ 0 h 5167083"/>
              <a:gd name="connsiteX2" fmla="*/ 4381979 w 7931287"/>
              <a:gd name="connsiteY2" fmla="*/ 5167083 h 5167083"/>
              <a:gd name="connsiteX3" fmla="*/ 477 w 7931287"/>
              <a:gd name="connsiteY3" fmla="*/ 5167083 h 5167083"/>
              <a:gd name="connsiteX4" fmla="*/ 2968 w 7931287"/>
              <a:gd name="connsiteY4" fmla="*/ 9525 h 5167083"/>
              <a:gd name="connsiteX0" fmla="*/ 2968 w 7931287"/>
              <a:gd name="connsiteY0" fmla="*/ 9525 h 5167083"/>
              <a:gd name="connsiteX1" fmla="*/ 7931287 w 7931287"/>
              <a:gd name="connsiteY1" fmla="*/ 0 h 5167083"/>
              <a:gd name="connsiteX2" fmla="*/ 3418342 w 7931287"/>
              <a:gd name="connsiteY2" fmla="*/ 5167083 h 5167083"/>
              <a:gd name="connsiteX3" fmla="*/ 477 w 7931287"/>
              <a:gd name="connsiteY3" fmla="*/ 5167083 h 5167083"/>
              <a:gd name="connsiteX4" fmla="*/ 2968 w 7931287"/>
              <a:gd name="connsiteY4" fmla="*/ 9525 h 5167083"/>
              <a:gd name="connsiteX0" fmla="*/ 2968 w 7931287"/>
              <a:gd name="connsiteY0" fmla="*/ 9525 h 5167083"/>
              <a:gd name="connsiteX1" fmla="*/ 7931287 w 7931287"/>
              <a:gd name="connsiteY1" fmla="*/ 0 h 5167083"/>
              <a:gd name="connsiteX2" fmla="*/ 5173183 w 7931287"/>
              <a:gd name="connsiteY2" fmla="*/ 5153646 h 5167083"/>
              <a:gd name="connsiteX3" fmla="*/ 477 w 7931287"/>
              <a:gd name="connsiteY3" fmla="*/ 5167083 h 5167083"/>
              <a:gd name="connsiteX4" fmla="*/ 2968 w 7931287"/>
              <a:gd name="connsiteY4" fmla="*/ 9525 h 5167083"/>
              <a:gd name="connsiteX0" fmla="*/ 2968 w 7931287"/>
              <a:gd name="connsiteY0" fmla="*/ 9525 h 5173801"/>
              <a:gd name="connsiteX1" fmla="*/ 7931287 w 7931287"/>
              <a:gd name="connsiteY1" fmla="*/ 0 h 5173801"/>
              <a:gd name="connsiteX2" fmla="*/ 4899628 w 7931287"/>
              <a:gd name="connsiteY2" fmla="*/ 5173801 h 5173801"/>
              <a:gd name="connsiteX3" fmla="*/ 477 w 7931287"/>
              <a:gd name="connsiteY3" fmla="*/ 5167083 h 5173801"/>
              <a:gd name="connsiteX4" fmla="*/ 2968 w 7931287"/>
              <a:gd name="connsiteY4" fmla="*/ 9525 h 517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1287" h="5173801">
                <a:moveTo>
                  <a:pt x="2968" y="9525"/>
                </a:moveTo>
                <a:lnTo>
                  <a:pt x="7931287" y="0"/>
                </a:lnTo>
                <a:lnTo>
                  <a:pt x="4899628" y="5173801"/>
                </a:lnTo>
                <a:lnTo>
                  <a:pt x="477" y="5167083"/>
                </a:lnTo>
                <a:cubicBezTo>
                  <a:pt x="-1868" y="3450240"/>
                  <a:pt x="5313" y="1726368"/>
                  <a:pt x="2968" y="9525"/>
                </a:cubicBezTo>
                <a:close/>
              </a:path>
            </a:pathLst>
          </a:custGeom>
          <a:solidFill>
            <a:srgbClr val="2E334E">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1" charset="-128"/>
            </a:endParaRPr>
          </a:p>
        </p:txBody>
      </p:sp>
      <p:sp>
        <p:nvSpPr>
          <p:cNvPr id="25" name="Date Placeholder 3">
            <a:extLst>
              <a:ext uri="{FF2B5EF4-FFF2-40B4-BE49-F238E27FC236}">
                <a16:creationId xmlns:a16="http://schemas.microsoft.com/office/drawing/2014/main" id="{79D2303C-6CEB-4EB1-B7F5-5657DBD1AA69}"/>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800" b="0" i="0" dirty="0">
              <a:solidFill>
                <a:schemeClr val="bg1">
                  <a:lumMod val="85000"/>
                </a:schemeClr>
              </a:solidFill>
              <a:latin typeface="Calibri" panose="020F0502020204030204" pitchFamily="34" charset="0"/>
              <a:cs typeface="Calibri" panose="020F0502020204030204" pitchFamily="34" charset="0"/>
            </a:endParaRPr>
          </a:p>
        </p:txBody>
      </p:sp>
      <p:sp>
        <p:nvSpPr>
          <p:cNvPr id="26" name="Rectangle 4">
            <a:extLst>
              <a:ext uri="{FF2B5EF4-FFF2-40B4-BE49-F238E27FC236}">
                <a16:creationId xmlns:a16="http://schemas.microsoft.com/office/drawing/2014/main" id="{51E0C343-A951-4C7B-8D14-2E677E72841E}"/>
              </a:ext>
            </a:extLst>
          </p:cNvPr>
          <p:cNvSpPr>
            <a:spLocks noGrp="1" noChangeArrowheads="1"/>
          </p:cNvSpPr>
          <p:nvPr>
            <p:ph type="subTitle" idx="1" hasCustomPrompt="1"/>
          </p:nvPr>
        </p:nvSpPr>
        <p:spPr>
          <a:xfrm>
            <a:off x="925166" y="2946684"/>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7" name="Rectangle 3">
            <a:extLst>
              <a:ext uri="{FF2B5EF4-FFF2-40B4-BE49-F238E27FC236}">
                <a16:creationId xmlns:a16="http://schemas.microsoft.com/office/drawing/2014/main" id="{3511C78C-32AF-47C5-B9EF-7C082008AAAD}"/>
              </a:ext>
            </a:extLst>
          </p:cNvPr>
          <p:cNvSpPr>
            <a:spLocks noGrp="1" noChangeArrowheads="1"/>
          </p:cNvSpPr>
          <p:nvPr>
            <p:ph type="ctrTitle" hasCustomPrompt="1"/>
          </p:nvPr>
        </p:nvSpPr>
        <p:spPr>
          <a:xfrm>
            <a:off x="925166" y="1753173"/>
            <a:ext cx="5438473" cy="1137073"/>
          </a:xfrm>
          <a:noFill/>
        </p:spPr>
        <p:txBody>
          <a:bodyPr anchor="b" anchorCtr="0"/>
          <a:lstStyle>
            <a:lvl1pPr algn="l">
              <a:defRPr sz="2400">
                <a:solidFill>
                  <a:schemeClr val="bg1"/>
                </a:solidFill>
              </a:defRPr>
            </a:lvl1pPr>
          </a:lstStyle>
          <a:p>
            <a:r>
              <a:rPr lang="en-US" dirty="0"/>
              <a:t>Click To Edit Master Title Style</a:t>
            </a:r>
          </a:p>
        </p:txBody>
      </p:sp>
      <p:sp>
        <p:nvSpPr>
          <p:cNvPr id="28" name="Rectangle 27">
            <a:extLst>
              <a:ext uri="{FF2B5EF4-FFF2-40B4-BE49-F238E27FC236}">
                <a16:creationId xmlns:a16="http://schemas.microsoft.com/office/drawing/2014/main" id="{34F93C9F-A438-4E57-9762-546CA86C92E9}"/>
              </a:ext>
            </a:extLst>
          </p:cNvPr>
          <p:cNvSpPr/>
          <p:nvPr userDrawn="1"/>
        </p:nvSpPr>
        <p:spPr bwMode="auto">
          <a:xfrm>
            <a:off x="9469776" y="2427734"/>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31" name="Picture 30">
            <a:extLst>
              <a:ext uri="{FF2B5EF4-FFF2-40B4-BE49-F238E27FC236}">
                <a16:creationId xmlns:a16="http://schemas.microsoft.com/office/drawing/2014/main" id="{5CAEC837-C209-43F0-9425-7ABFCC52A7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2960" y="508556"/>
            <a:ext cx="964134" cy="958396"/>
          </a:xfrm>
          <a:prstGeom prst="rect">
            <a:avLst/>
          </a:prstGeom>
        </p:spPr>
      </p:pic>
      <p:sp>
        <p:nvSpPr>
          <p:cNvPr id="33" name="TextBox 32">
            <a:extLst>
              <a:ext uri="{FF2B5EF4-FFF2-40B4-BE49-F238E27FC236}">
                <a16:creationId xmlns:a16="http://schemas.microsoft.com/office/drawing/2014/main" id="{A263DCCA-15B7-4589-A008-D0B5440953A8}"/>
              </a:ext>
            </a:extLst>
          </p:cNvPr>
          <p:cNvSpPr txBox="1"/>
          <p:nvPr userDrawn="1"/>
        </p:nvSpPr>
        <p:spPr>
          <a:xfrm>
            <a:off x="7106771" y="833865"/>
            <a:ext cx="1743872" cy="307777"/>
          </a:xfrm>
          <a:prstGeom prst="rect">
            <a:avLst/>
          </a:prstGeom>
          <a:noFill/>
        </p:spPr>
        <p:txBody>
          <a:bodyPr wrap="square" rtlCol="0">
            <a:spAutoFit/>
          </a:bodyPr>
          <a:lstStyle/>
          <a:p>
            <a:pPr algn="r"/>
            <a:r>
              <a:rPr lang="en-US" sz="14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34" name="TextBox 33">
            <a:extLst>
              <a:ext uri="{FF2B5EF4-FFF2-40B4-BE49-F238E27FC236}">
                <a16:creationId xmlns:a16="http://schemas.microsoft.com/office/drawing/2014/main" id="{9F4B354F-84AC-44E4-AF4D-05D1FF990F87}"/>
              </a:ext>
            </a:extLst>
          </p:cNvPr>
          <p:cNvSpPr txBox="1"/>
          <p:nvPr userDrawn="1"/>
        </p:nvSpPr>
        <p:spPr>
          <a:xfrm>
            <a:off x="692637" y="4772025"/>
            <a:ext cx="2984386" cy="246221"/>
          </a:xfrm>
          <a:prstGeom prst="rect">
            <a:avLst/>
          </a:prstGeom>
          <a:noFill/>
        </p:spPr>
        <p:txBody>
          <a:bodyPr wrap="square" rtlCol="0">
            <a:spAutoFit/>
          </a:bodyPr>
          <a:lstStyle/>
          <a:p>
            <a:pPr algn="l"/>
            <a:r>
              <a:rPr lang="en-US" sz="1000" kern="5000" spc="50" baseline="0" dirty="0">
                <a:solidFill>
                  <a:schemeClr val="bg1">
                    <a:lumMod val="85000"/>
                  </a:schemeClr>
                </a:solidFill>
              </a:rPr>
              <a:t>CPAs  |  CONSULTANTS  |  WEALTH ADVISORS</a:t>
            </a:r>
          </a:p>
        </p:txBody>
      </p:sp>
      <p:sp>
        <p:nvSpPr>
          <p:cNvPr id="14" name="Rectangle 13">
            <a:extLst>
              <a:ext uri="{FF2B5EF4-FFF2-40B4-BE49-F238E27FC236}">
                <a16:creationId xmlns:a16="http://schemas.microsoft.com/office/drawing/2014/main" id="{24BA03BF-D0DE-430B-9C93-0185ED6FC612}"/>
              </a:ext>
            </a:extLst>
          </p:cNvPr>
          <p:cNvSpPr/>
          <p:nvPr userDrawn="1"/>
        </p:nvSpPr>
        <p:spPr>
          <a:xfrm>
            <a:off x="5143069" y="4617102"/>
            <a:ext cx="32609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CLA (CliftonLarsonAllen LLP) </a:t>
            </a:r>
            <a:r>
              <a:rPr lang="en-US" sz="700" b="0" i="0" kern="1200" dirty="0">
                <a:solidFill>
                  <a:schemeClr val="bg1">
                    <a:lumMod val="65000"/>
                  </a:schemeClr>
                </a:solidFill>
                <a:latin typeface="Calibri" panose="020F0502020204030204" pitchFamily="34" charset="0"/>
                <a:ea typeface="+mn-ea"/>
                <a:cs typeface="Calibri" panose="020F0502020204030204" pitchFamily="34" charset="0"/>
              </a:rPr>
              <a:t>is an </a:t>
            </a:r>
            <a:r>
              <a:rPr lang="en-US" sz="700" b="0" i="0" dirty="0">
                <a:solidFill>
                  <a:schemeClr val="bg1">
                    <a:lumMod val="65000"/>
                  </a:schemeClr>
                </a:solidFill>
                <a:latin typeface="Calibri" panose="020F0502020204030204" pitchFamily="34" charset="0"/>
                <a:cs typeface="Calibri" panose="020F0502020204030204" pitchFamily="34" charset="0"/>
              </a:rPr>
              <a:t>independent network member of CLA Global. </a:t>
            </a:r>
            <a:br>
              <a:rPr lang="en-US" sz="700" b="0" i="0" dirty="0">
                <a:solidFill>
                  <a:schemeClr val="bg1">
                    <a:lumMod val="65000"/>
                  </a:schemeClr>
                </a:solidFill>
                <a:latin typeface="Calibri" panose="020F0502020204030204" pitchFamily="34" charset="0"/>
                <a:cs typeface="Calibri" panose="020F0502020204030204" pitchFamily="34" charset="0"/>
              </a:rPr>
            </a:br>
            <a:r>
              <a:rPr lang="en-US" sz="700" b="0" i="0" dirty="0">
                <a:solidFill>
                  <a:schemeClr val="bg1">
                    <a:lumMod val="65000"/>
                  </a:schemeClr>
                </a:solidFill>
                <a:latin typeface="Calibri" panose="020F0502020204030204" pitchFamily="34" charset="0"/>
                <a:cs typeface="Calibri" panose="020F0502020204030204" pitchFamily="34" charset="0"/>
              </a:rPr>
              <a:t>See </a:t>
            </a:r>
            <a:r>
              <a:rPr lang="en-US" sz="700" b="0" i="0" dirty="0">
                <a:solidFill>
                  <a:schemeClr val="bg1">
                    <a:lumMod val="6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lumMod val="65000"/>
                  </a:schemeClr>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57605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458025-4E29-498D-85EE-1FB63B2F1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2519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5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344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0987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2C7414DE-8AD3-4D67-A0EB-456A816A043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56759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5B5A70-69F3-4468-BE41-67AA72C66A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49"/>
            <a:ext cx="9143999" cy="5140929"/>
          </a:xfrm>
          <a:prstGeom prst="rect">
            <a:avLst/>
          </a:prstGeom>
        </p:spPr>
      </p:pic>
      <p:sp>
        <p:nvSpPr>
          <p:cNvPr id="16" name="Rectangle 10">
            <a:extLst>
              <a:ext uri="{FF2B5EF4-FFF2-40B4-BE49-F238E27FC236}">
                <a16:creationId xmlns:a16="http://schemas.microsoft.com/office/drawing/2014/main" id="{7B78E3F9-F103-4E42-91C2-5B6F5DD5CCF9}"/>
              </a:ext>
            </a:extLst>
          </p:cNvPr>
          <p:cNvSpPr/>
          <p:nvPr userDrawn="1"/>
        </p:nvSpPr>
        <p:spPr bwMode="auto">
          <a:xfrm>
            <a:off x="4467786" y="3515461"/>
            <a:ext cx="4669491" cy="1648208"/>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857666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857666 w 4600135"/>
              <a:gd name="connsiteY4" fmla="*/ 21102 h 1035733"/>
              <a:gd name="connsiteX0" fmla="*/ 955472 w 4600135"/>
              <a:gd name="connsiteY0" fmla="*/ 12547 h 1035733"/>
              <a:gd name="connsiteX1" fmla="*/ 4600135 w 4600135"/>
              <a:gd name="connsiteY1" fmla="*/ 0 h 1035733"/>
              <a:gd name="connsiteX2" fmla="*/ 4600135 w 4600135"/>
              <a:gd name="connsiteY2" fmla="*/ 1035733 h 1035733"/>
              <a:gd name="connsiteX3" fmla="*/ 0 w 4600135"/>
              <a:gd name="connsiteY3" fmla="*/ 1035733 h 1035733"/>
              <a:gd name="connsiteX4" fmla="*/ 955472 w 4600135"/>
              <a:gd name="connsiteY4" fmla="*/ 12547 h 1035733"/>
              <a:gd name="connsiteX0" fmla="*/ 883748 w 4528411"/>
              <a:gd name="connsiteY0" fmla="*/ 12547 h 1048565"/>
              <a:gd name="connsiteX1" fmla="*/ 4528411 w 4528411"/>
              <a:gd name="connsiteY1" fmla="*/ 0 h 1048565"/>
              <a:gd name="connsiteX2" fmla="*/ 4528411 w 4528411"/>
              <a:gd name="connsiteY2" fmla="*/ 1035733 h 1048565"/>
              <a:gd name="connsiteX3" fmla="*/ 0 w 4528411"/>
              <a:gd name="connsiteY3" fmla="*/ 1048565 h 1048565"/>
              <a:gd name="connsiteX4" fmla="*/ 883748 w 4528411"/>
              <a:gd name="connsiteY4" fmla="*/ 12547 h 1048565"/>
              <a:gd name="connsiteX0" fmla="*/ 903309 w 4528411"/>
              <a:gd name="connsiteY0" fmla="*/ 8269 h 1048565"/>
              <a:gd name="connsiteX1" fmla="*/ 4528411 w 4528411"/>
              <a:gd name="connsiteY1" fmla="*/ 0 h 1048565"/>
              <a:gd name="connsiteX2" fmla="*/ 4528411 w 4528411"/>
              <a:gd name="connsiteY2" fmla="*/ 1035733 h 1048565"/>
              <a:gd name="connsiteX3" fmla="*/ 0 w 4528411"/>
              <a:gd name="connsiteY3" fmla="*/ 1048565 h 1048565"/>
              <a:gd name="connsiteX4" fmla="*/ 903309 w 4528411"/>
              <a:gd name="connsiteY4" fmla="*/ 8269 h 104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8411" h="1048565">
                <a:moveTo>
                  <a:pt x="903309" y="8269"/>
                </a:moveTo>
                <a:lnTo>
                  <a:pt x="4528411" y="0"/>
                </a:lnTo>
                <a:lnTo>
                  <a:pt x="4528411" y="1035733"/>
                </a:lnTo>
                <a:lnTo>
                  <a:pt x="0" y="1048565"/>
                </a:lnTo>
                <a:lnTo>
                  <a:pt x="903309" y="8269"/>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0" name="Slide Number Placeholder 5">
            <a:extLst>
              <a:ext uri="{FF2B5EF4-FFF2-40B4-BE49-F238E27FC236}">
                <a16:creationId xmlns:a16="http://schemas.microsoft.com/office/drawing/2014/main" id="{A48B49E6-6994-43EF-9496-BD6D2FC6EFD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2" name="TextBox 11">
            <a:extLst>
              <a:ext uri="{FF2B5EF4-FFF2-40B4-BE49-F238E27FC236}">
                <a16:creationId xmlns:a16="http://schemas.microsoft.com/office/drawing/2014/main" id="{D25029E8-6008-8E58-04E6-738F63A6F217}"/>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17" name="Rectangle 16">
            <a:extLst>
              <a:ext uri="{FF2B5EF4-FFF2-40B4-BE49-F238E27FC236}">
                <a16:creationId xmlns:a16="http://schemas.microsoft.com/office/drawing/2014/main" id="{24164591-DD89-7A9A-4268-B0F9551A4741}"/>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TextBox 17">
            <a:extLst>
              <a:ext uri="{FF2B5EF4-FFF2-40B4-BE49-F238E27FC236}">
                <a16:creationId xmlns:a16="http://schemas.microsoft.com/office/drawing/2014/main" id="{0CEB91B3-4016-C1DE-2C91-923E3AD9B33E}"/>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37685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C6498E-EDF4-4075-AE5A-04A8A1C912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75" y="0"/>
            <a:ext cx="9140447" cy="5143500"/>
          </a:xfrm>
          <a:prstGeom prst="rect">
            <a:avLst/>
          </a:prstGeom>
        </p:spPr>
      </p:pic>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D8B7297A-08FD-40B5-BD93-0D547B629B4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3" name="Rectangle 10">
            <a:extLst>
              <a:ext uri="{FF2B5EF4-FFF2-40B4-BE49-F238E27FC236}">
                <a16:creationId xmlns:a16="http://schemas.microsoft.com/office/drawing/2014/main" id="{44E8885E-3032-717E-FE74-A30A6FC8AFE7}"/>
              </a:ext>
            </a:extLst>
          </p:cNvPr>
          <p:cNvSpPr/>
          <p:nvPr userDrawn="1"/>
        </p:nvSpPr>
        <p:spPr bwMode="auto">
          <a:xfrm>
            <a:off x="4467225" y="3260271"/>
            <a:ext cx="4676775" cy="1883229"/>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775596 w 4600135"/>
              <a:gd name="connsiteY0" fmla="*/ 5795 h 1035733"/>
              <a:gd name="connsiteX1" fmla="*/ 4600135 w 4600135"/>
              <a:gd name="connsiteY1" fmla="*/ 0 h 1035733"/>
              <a:gd name="connsiteX2" fmla="*/ 4600135 w 4600135"/>
              <a:gd name="connsiteY2" fmla="*/ 1035733 h 1035733"/>
              <a:gd name="connsiteX3" fmla="*/ 0 w 4600135"/>
              <a:gd name="connsiteY3" fmla="*/ 1035733 h 1035733"/>
              <a:gd name="connsiteX4" fmla="*/ 775596 w 4600135"/>
              <a:gd name="connsiteY4" fmla="*/ 5795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775596" y="5795"/>
                </a:moveTo>
                <a:lnTo>
                  <a:pt x="4600135" y="0"/>
                </a:lnTo>
                <a:lnTo>
                  <a:pt x="4600135" y="1035733"/>
                </a:lnTo>
                <a:lnTo>
                  <a:pt x="0" y="1035733"/>
                </a:lnTo>
                <a:lnTo>
                  <a:pt x="775596" y="5795"/>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E190C29B-95FD-EE8B-FF22-D37C4AAB77CD}"/>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17" name="Rectangle 16">
            <a:extLst>
              <a:ext uri="{FF2B5EF4-FFF2-40B4-BE49-F238E27FC236}">
                <a16:creationId xmlns:a16="http://schemas.microsoft.com/office/drawing/2014/main" id="{4240CC77-8D0D-F446-5F0F-9B7C4A276863}"/>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TextBox 17">
            <a:extLst>
              <a:ext uri="{FF2B5EF4-FFF2-40B4-BE49-F238E27FC236}">
                <a16:creationId xmlns:a16="http://schemas.microsoft.com/office/drawing/2014/main" id="{23D7A8A7-0A7E-9E75-E2F7-8D19CB53F017}"/>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117475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524EE-A3FB-46B8-BFA9-3BC266552F74}"/>
              </a:ext>
            </a:extLst>
          </p:cNvPr>
          <p:cNvPicPr>
            <a:picLocks noChangeAspect="1"/>
          </p:cNvPicPr>
          <p:nvPr userDrawn="1"/>
        </p:nvPicPr>
        <p:blipFill>
          <a:blip r:embed="rId2">
            <a:extLst>
              <a:ext uri="{28A0092B-C50C-407E-A947-70E740481C1C}">
                <a14:useLocalDpi xmlns:a14="http://schemas.microsoft.com/office/drawing/2010/main" val="0"/>
              </a:ext>
            </a:extLst>
          </a:blip>
          <a:srcRect t="701" b="701"/>
          <a:stretch/>
        </p:blipFill>
        <p:spPr>
          <a:xfrm>
            <a:off x="-316523" y="-105508"/>
            <a:ext cx="9460524" cy="5249008"/>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90F3C19F-9435-4FFE-903B-B8B0616CDAF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8" name="Rectangle 10">
            <a:extLst>
              <a:ext uri="{FF2B5EF4-FFF2-40B4-BE49-F238E27FC236}">
                <a16:creationId xmlns:a16="http://schemas.microsoft.com/office/drawing/2014/main" id="{DE37234B-B02A-FF78-64F6-8A602C3B7E96}"/>
              </a:ext>
            </a:extLst>
          </p:cNvPr>
          <p:cNvSpPr/>
          <p:nvPr userDrawn="1"/>
        </p:nvSpPr>
        <p:spPr bwMode="auto">
          <a:xfrm>
            <a:off x="4430806" y="2873830"/>
            <a:ext cx="4713195" cy="2296562"/>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1015747 w 5032073"/>
              <a:gd name="connsiteY0" fmla="*/ 21102 h 1061397"/>
              <a:gd name="connsiteX1" fmla="*/ 5032073 w 5032073"/>
              <a:gd name="connsiteY1" fmla="*/ 0 h 1061397"/>
              <a:gd name="connsiteX2" fmla="*/ 5032073 w 5032073"/>
              <a:gd name="connsiteY2" fmla="*/ 1035733 h 1061397"/>
              <a:gd name="connsiteX3" fmla="*/ 0 w 5032073"/>
              <a:gd name="connsiteY3" fmla="*/ 1061397 h 1061397"/>
              <a:gd name="connsiteX4" fmla="*/ 1015747 w 5032073"/>
              <a:gd name="connsiteY4" fmla="*/ 21102 h 1061397"/>
              <a:gd name="connsiteX0" fmla="*/ 936559 w 5032073"/>
              <a:gd name="connsiteY0" fmla="*/ 12547 h 1061397"/>
              <a:gd name="connsiteX1" fmla="*/ 5032073 w 5032073"/>
              <a:gd name="connsiteY1" fmla="*/ 0 h 1061397"/>
              <a:gd name="connsiteX2" fmla="*/ 5032073 w 5032073"/>
              <a:gd name="connsiteY2" fmla="*/ 1035733 h 1061397"/>
              <a:gd name="connsiteX3" fmla="*/ 0 w 5032073"/>
              <a:gd name="connsiteY3" fmla="*/ 1061397 h 1061397"/>
              <a:gd name="connsiteX4" fmla="*/ 936559 w 5032073"/>
              <a:gd name="connsiteY4" fmla="*/ 12547 h 1061397"/>
              <a:gd name="connsiteX0" fmla="*/ 914962 w 5010476"/>
              <a:gd name="connsiteY0" fmla="*/ 12547 h 1035733"/>
              <a:gd name="connsiteX1" fmla="*/ 5010476 w 5010476"/>
              <a:gd name="connsiteY1" fmla="*/ 0 h 1035733"/>
              <a:gd name="connsiteX2" fmla="*/ 5010476 w 5010476"/>
              <a:gd name="connsiteY2" fmla="*/ 1035733 h 1035733"/>
              <a:gd name="connsiteX3" fmla="*/ 0 w 5010476"/>
              <a:gd name="connsiteY3" fmla="*/ 1022900 h 1035733"/>
              <a:gd name="connsiteX4" fmla="*/ 914962 w 5010476"/>
              <a:gd name="connsiteY4" fmla="*/ 12547 h 1035733"/>
              <a:gd name="connsiteX0" fmla="*/ 950957 w 5046471"/>
              <a:gd name="connsiteY0" fmla="*/ 12547 h 1052841"/>
              <a:gd name="connsiteX1" fmla="*/ 5046471 w 5046471"/>
              <a:gd name="connsiteY1" fmla="*/ 0 h 1052841"/>
              <a:gd name="connsiteX2" fmla="*/ 5046471 w 5046471"/>
              <a:gd name="connsiteY2" fmla="*/ 1035733 h 1052841"/>
              <a:gd name="connsiteX3" fmla="*/ 0 w 5046471"/>
              <a:gd name="connsiteY3" fmla="*/ 1052841 h 1052841"/>
              <a:gd name="connsiteX4" fmla="*/ 950957 w 5046471"/>
              <a:gd name="connsiteY4" fmla="*/ 12547 h 10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471" h="1052841">
                <a:moveTo>
                  <a:pt x="950957" y="12547"/>
                </a:moveTo>
                <a:lnTo>
                  <a:pt x="5046471" y="0"/>
                </a:lnTo>
                <a:lnTo>
                  <a:pt x="5046471" y="1035733"/>
                </a:lnTo>
                <a:lnTo>
                  <a:pt x="0" y="1052841"/>
                </a:lnTo>
                <a:lnTo>
                  <a:pt x="950957" y="12547"/>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9" name="TextBox 18">
            <a:extLst>
              <a:ext uri="{FF2B5EF4-FFF2-40B4-BE49-F238E27FC236}">
                <a16:creationId xmlns:a16="http://schemas.microsoft.com/office/drawing/2014/main" id="{67F0F6F2-BCBC-6B70-536C-A6886ACA3ECE}"/>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20" name="Rectangle 19">
            <a:extLst>
              <a:ext uri="{FF2B5EF4-FFF2-40B4-BE49-F238E27FC236}">
                <a16:creationId xmlns:a16="http://schemas.microsoft.com/office/drawing/2014/main" id="{1CDA570B-3433-00FE-DE84-D8B21E575F5B}"/>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21" name="TextBox 20">
            <a:extLst>
              <a:ext uri="{FF2B5EF4-FFF2-40B4-BE49-F238E27FC236}">
                <a16:creationId xmlns:a16="http://schemas.microsoft.com/office/drawing/2014/main" id="{4513719A-1E73-220A-6D35-57321280C63B}"/>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48783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37EA42FB-A29A-4233-8BBA-B3A10AF69848}"/>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AE32310A-3801-42F1-BC6D-EB438EEEF697}"/>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74B2F70C-5634-3902-464D-C02E58991BD6}"/>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9" name="Rectangle 18">
            <a:extLst>
              <a:ext uri="{FF2B5EF4-FFF2-40B4-BE49-F238E27FC236}">
                <a16:creationId xmlns:a16="http://schemas.microsoft.com/office/drawing/2014/main" id="{0A78ADFC-6D8E-F700-F390-DECB949AA553}"/>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C63447EE-3032-262C-234F-3125EC259392}"/>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327990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5533630A-CD16-4CD4-8468-EC1C373DFC39}"/>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9" name="Slide Number Placeholder 5">
            <a:extLst>
              <a:ext uri="{FF2B5EF4-FFF2-40B4-BE49-F238E27FC236}">
                <a16:creationId xmlns:a16="http://schemas.microsoft.com/office/drawing/2014/main" id="{136B179B-299C-4818-90D2-E29A55EA9DC1}"/>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275E7539-4F6A-5EDF-42A6-EBFCBBC2A089}"/>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8" name="Rectangle 17">
            <a:extLst>
              <a:ext uri="{FF2B5EF4-FFF2-40B4-BE49-F238E27FC236}">
                <a16:creationId xmlns:a16="http://schemas.microsoft.com/office/drawing/2014/main" id="{39467FBF-3025-03A2-6FC7-3D87A385F385}"/>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037F0071-C12D-12BB-A728-2BA5C7F94F2E}"/>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24004774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56F893C-FCE8-460F-B9A6-217C3B4A6224}"/>
              </a:ext>
            </a:extLst>
          </p:cNvPr>
          <p:cNvGrpSpPr/>
          <p:nvPr userDrawn="1"/>
        </p:nvGrpSpPr>
        <p:grpSpPr>
          <a:xfrm>
            <a:off x="0" y="4746199"/>
            <a:ext cx="9144000" cy="403908"/>
            <a:chOff x="0" y="3984266"/>
            <a:chExt cx="9144000" cy="403908"/>
          </a:xfrm>
        </p:grpSpPr>
        <p:sp>
          <p:nvSpPr>
            <p:cNvPr id="2" name="Rectangle 1">
              <a:extLst>
                <a:ext uri="{FF2B5EF4-FFF2-40B4-BE49-F238E27FC236}">
                  <a16:creationId xmlns:a16="http://schemas.microsoft.com/office/drawing/2014/main" id="{EBB755F5-5A74-4477-959B-F6A8E4CC1E15}"/>
                </a:ext>
              </a:extLst>
            </p:cNvPr>
            <p:cNvSpPr/>
            <p:nvPr userDrawn="1"/>
          </p:nvSpPr>
          <p:spPr bwMode="auto">
            <a:xfrm>
              <a:off x="0" y="3984266"/>
              <a:ext cx="9144000" cy="402336"/>
            </a:xfrm>
            <a:prstGeom prst="rect">
              <a:avLst/>
            </a:pr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FF0A541A-4CA7-4DBB-AAD0-4CB839A69E31}"/>
                </a:ext>
              </a:extLst>
            </p:cNvPr>
            <p:cNvSpPr/>
            <p:nvPr userDrawn="1"/>
          </p:nvSpPr>
          <p:spPr bwMode="auto">
            <a:xfrm>
              <a:off x="5026478" y="3984266"/>
              <a:ext cx="4117521" cy="403908"/>
            </a:xfrm>
            <a:custGeom>
              <a:avLst/>
              <a:gdLst>
                <a:gd name="connsiteX0" fmla="*/ 0 w 3204754"/>
                <a:gd name="connsiteY0" fmla="*/ 0 h 402336"/>
                <a:gd name="connsiteX1" fmla="*/ 3204754 w 3204754"/>
                <a:gd name="connsiteY1" fmla="*/ 0 h 402336"/>
                <a:gd name="connsiteX2" fmla="*/ 3204754 w 3204754"/>
                <a:gd name="connsiteY2" fmla="*/ 402336 h 402336"/>
                <a:gd name="connsiteX3" fmla="*/ 0 w 3204754"/>
                <a:gd name="connsiteY3" fmla="*/ 402336 h 402336"/>
                <a:gd name="connsiteX4" fmla="*/ 0 w 3204754"/>
                <a:gd name="connsiteY4" fmla="*/ 0 h 402336"/>
                <a:gd name="connsiteX0" fmla="*/ 931817 w 4136571"/>
                <a:gd name="connsiteY0" fmla="*/ 0 h 422958"/>
                <a:gd name="connsiteX1" fmla="*/ 4136571 w 4136571"/>
                <a:gd name="connsiteY1" fmla="*/ 0 h 422958"/>
                <a:gd name="connsiteX2" fmla="*/ 4136571 w 4136571"/>
                <a:gd name="connsiteY2" fmla="*/ 402336 h 422958"/>
                <a:gd name="connsiteX3" fmla="*/ 0 w 4136571"/>
                <a:gd name="connsiteY3" fmla="*/ 422958 h 422958"/>
                <a:gd name="connsiteX4" fmla="*/ 931817 w 4136571"/>
                <a:gd name="connsiteY4" fmla="*/ 0 h 422958"/>
                <a:gd name="connsiteX0" fmla="*/ 912767 w 4117521"/>
                <a:gd name="connsiteY0" fmla="*/ 0 h 402336"/>
                <a:gd name="connsiteX1" fmla="*/ 4117521 w 4117521"/>
                <a:gd name="connsiteY1" fmla="*/ 0 h 402336"/>
                <a:gd name="connsiteX2" fmla="*/ 4117521 w 4117521"/>
                <a:gd name="connsiteY2" fmla="*/ 402336 h 402336"/>
                <a:gd name="connsiteX3" fmla="*/ 0 w 4117521"/>
                <a:gd name="connsiteY3" fmla="*/ 378508 h 402336"/>
                <a:gd name="connsiteX4" fmla="*/ 912767 w 411752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12767 w 4117521"/>
                <a:gd name="connsiteY0" fmla="*/ 0 h 403908"/>
                <a:gd name="connsiteX1" fmla="*/ 4117521 w 4117521"/>
                <a:gd name="connsiteY1" fmla="*/ 0 h 403908"/>
                <a:gd name="connsiteX2" fmla="*/ 4117521 w 4117521"/>
                <a:gd name="connsiteY2" fmla="*/ 402336 h 403908"/>
                <a:gd name="connsiteX3" fmla="*/ 0 w 4117521"/>
                <a:gd name="connsiteY3" fmla="*/ 403908 h 403908"/>
                <a:gd name="connsiteX4" fmla="*/ 912767 w 4117521"/>
                <a:gd name="connsiteY4" fmla="*/ 0 h 40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521" h="403908">
                  <a:moveTo>
                    <a:pt x="912767" y="0"/>
                  </a:moveTo>
                  <a:lnTo>
                    <a:pt x="4117521" y="0"/>
                  </a:lnTo>
                  <a:lnTo>
                    <a:pt x="4117521" y="402336"/>
                  </a:lnTo>
                  <a:lnTo>
                    <a:pt x="0" y="403908"/>
                  </a:lnTo>
                  <a:lnTo>
                    <a:pt x="91276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grpSp>
      <p:pic>
        <p:nvPicPr>
          <p:cNvPr id="13" name="Picture 12">
            <a:extLst>
              <a:ext uri="{FF2B5EF4-FFF2-40B4-BE49-F238E27FC236}">
                <a16:creationId xmlns:a16="http://schemas.microsoft.com/office/drawing/2014/main" id="{2C9B22EB-BFBA-452F-A9B5-F0CD0C22C9E8}"/>
              </a:ext>
            </a:extLst>
          </p:cNvPr>
          <p:cNvPicPr preferRelativeResize="0">
            <a:picLocks/>
          </p:cNvPicPr>
          <p:nvPr userDrawn="1"/>
        </p:nvPicPr>
        <p:blipFill>
          <a:blip r:embed="rId36" cstate="print">
            <a:extLst>
              <a:ext uri="{28A0092B-C50C-407E-A947-70E740481C1C}">
                <a14:useLocalDpi xmlns:a14="http://schemas.microsoft.com/office/drawing/2010/main" val="0"/>
              </a:ext>
            </a:extLst>
          </a:blip>
          <a:srcRect/>
          <a:stretch/>
        </p:blipFill>
        <p:spPr>
          <a:xfrm>
            <a:off x="116864" y="4801426"/>
            <a:ext cx="293866" cy="2926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4396B129-CE4E-42FD-82A0-38E1FC58D1AC}"/>
              </a:ext>
            </a:extLst>
          </p:cNvPr>
          <p:cNvPicPr>
            <a:picLocks noChangeAspect="1"/>
          </p:cNvPicPr>
          <p:nvPr userDrawn="1"/>
        </p:nvPicPr>
        <p:blipFill>
          <a:blip r:embed="rId37" cstate="hqprint">
            <a:alphaModFix amt="15000"/>
            <a:extLst>
              <a:ext uri="{28A0092B-C50C-407E-A947-70E740481C1C}">
                <a14:useLocalDpi xmlns:a14="http://schemas.microsoft.com/office/drawing/2010/main"/>
              </a:ext>
            </a:extLst>
          </a:blip>
          <a:stretch>
            <a:fillRect/>
          </a:stretch>
        </p:blipFill>
        <p:spPr>
          <a:xfrm>
            <a:off x="8337885" y="4522523"/>
            <a:ext cx="579569" cy="223046"/>
          </a:xfrm>
          <a:prstGeom prst="rect">
            <a:avLst/>
          </a:prstGeom>
          <a:effectLst/>
        </p:spPr>
      </p:pic>
      <p:sp>
        <p:nvSpPr>
          <p:cNvPr id="14" name="Slide Number Placeholder 5"/>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457200" y="4542074"/>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4" name="Rectangle 4"/>
          <p:cNvSpPr>
            <a:spLocks noGrp="1" noChangeArrowheads="1"/>
          </p:cNvSpPr>
          <p:nvPr userDrawn="1">
            <p:ph type="title"/>
          </p:nvPr>
        </p:nvSpPr>
        <p:spPr bwMode="auto">
          <a:xfrm>
            <a:off x="457200" y="686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userDrawn="1">
            <p:ph type="body" idx="1"/>
          </p:nvPr>
        </p:nvSpPr>
        <p:spPr bwMode="auto">
          <a:xfrm>
            <a:off x="457200" y="754438"/>
            <a:ext cx="8229600" cy="3787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txBox="1">
            <a:spLocks/>
          </p:cNvSpPr>
          <p:nvPr userDrawn="1"/>
        </p:nvSpPr>
        <p:spPr>
          <a:xfrm>
            <a:off x="6913655" y="4790594"/>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243962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00" r:id="rId23"/>
    <p:sldLayoutId id="2147483701" r:id="rId24"/>
    <p:sldLayoutId id="2147483702" r:id="rId25"/>
    <p:sldLayoutId id="2147483704" r:id="rId26"/>
    <p:sldLayoutId id="2147483683" r:id="rId27"/>
    <p:sldLayoutId id="2147483680" r:id="rId28"/>
    <p:sldLayoutId id="2147483684" r:id="rId29"/>
    <p:sldLayoutId id="2147483685" r:id="rId30"/>
    <p:sldLayoutId id="2147483690" r:id="rId31"/>
    <p:sldLayoutId id="2147483694" r:id="rId32"/>
    <p:sldLayoutId id="2147483695" r:id="rId33"/>
    <p:sldLayoutId id="2147483668" r:id="rId34"/>
  </p:sldLayoutIdLst>
  <p:hf hdr="0" ftr="0" dt="0"/>
  <p:txStyles>
    <p:titleStyle>
      <a:lvl1pPr algn="l" rtl="0" eaLnBrk="1" fontAlgn="base" hangingPunct="1">
        <a:spcBef>
          <a:spcPct val="0"/>
        </a:spcBef>
        <a:spcAft>
          <a:spcPct val="0"/>
        </a:spcAft>
        <a:defRPr sz="2800"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February 4, 2025</a:t>
            </a:r>
          </a:p>
        </p:txBody>
      </p:sp>
      <p:sp>
        <p:nvSpPr>
          <p:cNvPr id="4" name="Title 3"/>
          <p:cNvSpPr>
            <a:spLocks noGrp="1"/>
          </p:cNvSpPr>
          <p:nvPr>
            <p:ph type="title"/>
          </p:nvPr>
        </p:nvSpPr>
        <p:spPr/>
        <p:txBody>
          <a:bodyPr/>
          <a:lstStyle/>
          <a:p>
            <a:r>
              <a:rPr lang="en-US" dirty="0"/>
              <a:t>Town of Manchester, Connecticut</a:t>
            </a:r>
            <a:br>
              <a:rPr lang="en-US" dirty="0"/>
            </a:br>
            <a:r>
              <a:rPr lang="en-US" dirty="0"/>
              <a:t>June 30, 2024 Audit Presentation</a:t>
            </a:r>
          </a:p>
        </p:txBody>
      </p:sp>
    </p:spTree>
    <p:extLst>
      <p:ext uri="{BB962C8B-B14F-4D97-AF65-F5344CB8AC3E}">
        <p14:creationId xmlns:p14="http://schemas.microsoft.com/office/powerpoint/2010/main" val="258083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sz="2000" b="0" i="0" u="none" strike="noStrike" baseline="0" dirty="0">
                <a:solidFill>
                  <a:srgbClr val="414142"/>
                </a:solidFill>
                <a:latin typeface="Calibri" panose="020F0502020204030204" pitchFamily="34" charset="0"/>
              </a:rPr>
              <a:t>Property Tax Collections – 98.00% compared to 98.42% in the prior year</a:t>
            </a:r>
          </a:p>
          <a:p>
            <a:pPr rtl="0">
              <a:buSzPts val="3700"/>
              <a:buFont typeface="Calibri" panose="020F0502020204030204" pitchFamily="34" charset="0"/>
              <a:buChar char="•"/>
            </a:pPr>
            <a:r>
              <a:rPr lang="en-US" sz="2000" b="0" i="0" u="none" strike="noStrike" baseline="0" dirty="0">
                <a:solidFill>
                  <a:srgbClr val="414142"/>
                </a:solidFill>
                <a:latin typeface="Calibri" panose="020F0502020204030204" pitchFamily="34" charset="0"/>
              </a:rPr>
              <a:t>Net Pension Liability – Town </a:t>
            </a:r>
          </a:p>
          <a:p>
            <a:pPr lvl="1">
              <a:buSzPts val="2400"/>
              <a:buFont typeface="Calibri" panose="020F0502020204030204" pitchFamily="34" charset="0"/>
              <a:buChar char="–"/>
            </a:pPr>
            <a:r>
              <a:rPr lang="en-US" sz="1600" b="0" i="0" u="none" strike="noStrike" baseline="0" dirty="0">
                <a:solidFill>
                  <a:srgbClr val="414142"/>
                </a:solidFill>
                <a:latin typeface="Calibri" panose="020F0502020204030204" pitchFamily="34" charset="0"/>
              </a:rPr>
              <a:t>$86.8</a:t>
            </a:r>
            <a:r>
              <a:rPr lang="en-US" sz="1600" dirty="0">
                <a:solidFill>
                  <a:srgbClr val="414142"/>
                </a:solidFill>
              </a:rPr>
              <a:t>M</a:t>
            </a:r>
            <a:r>
              <a:rPr lang="en-US" sz="1600" b="0" i="0" u="none" strike="noStrike" baseline="0" dirty="0">
                <a:solidFill>
                  <a:srgbClr val="414142"/>
                </a:solidFill>
                <a:latin typeface="Calibri" panose="020F0502020204030204" pitchFamily="34" charset="0"/>
              </a:rPr>
              <a:t>  68.09% funded</a:t>
            </a:r>
          </a:p>
          <a:p>
            <a:pPr rtl="0">
              <a:buSzPts val="3700"/>
              <a:buFont typeface="Calibri" panose="020F0502020204030204" pitchFamily="34" charset="0"/>
              <a:buChar char="•"/>
            </a:pPr>
            <a:r>
              <a:rPr lang="en-US" sz="2000" dirty="0">
                <a:solidFill>
                  <a:srgbClr val="414142"/>
                </a:solidFill>
              </a:rPr>
              <a:t>Net Pension Liability – </a:t>
            </a:r>
            <a:r>
              <a:rPr lang="en-US" sz="2000" dirty="0" err="1">
                <a:solidFill>
                  <a:srgbClr val="414142"/>
                </a:solidFill>
              </a:rPr>
              <a:t>CMERS</a:t>
            </a:r>
            <a:endParaRPr lang="en-US" sz="2000" dirty="0">
              <a:solidFill>
                <a:srgbClr val="414142"/>
              </a:solidFill>
            </a:endParaRPr>
          </a:p>
          <a:p>
            <a:pPr lvl="1">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a:t>
            </a:r>
            <a:r>
              <a:rPr lang="en-US" sz="1800" dirty="0">
                <a:solidFill>
                  <a:srgbClr val="414142"/>
                </a:solidFill>
              </a:rPr>
              <a:t>25.7</a:t>
            </a:r>
            <a:r>
              <a:rPr lang="en-US" sz="1800" b="0" i="0" u="none" strike="noStrike" baseline="0" dirty="0">
                <a:solidFill>
                  <a:srgbClr val="414142"/>
                </a:solidFill>
                <a:latin typeface="Calibri" panose="020F0502020204030204" pitchFamily="34" charset="0"/>
              </a:rPr>
              <a:t>M  69.5% funded</a:t>
            </a:r>
          </a:p>
          <a:p>
            <a:pPr>
              <a:buSzPts val="3700"/>
              <a:buFont typeface="Calibri" panose="020F0502020204030204" pitchFamily="34" charset="0"/>
              <a:buChar char="•"/>
            </a:pPr>
            <a:r>
              <a:rPr lang="en-US" sz="2000" b="0" i="0" u="none" strike="noStrike" baseline="0" dirty="0">
                <a:solidFill>
                  <a:srgbClr val="414142"/>
                </a:solidFill>
                <a:latin typeface="Calibri" panose="020F0502020204030204" pitchFamily="34" charset="0"/>
              </a:rPr>
              <a:t>Net </a:t>
            </a:r>
            <a:r>
              <a:rPr lang="en-US" sz="2000" b="0" i="0" u="none" strike="noStrike" baseline="0" dirty="0" err="1">
                <a:solidFill>
                  <a:srgbClr val="414142"/>
                </a:solidFill>
                <a:latin typeface="Calibri" panose="020F0502020204030204" pitchFamily="34" charset="0"/>
              </a:rPr>
              <a:t>OPEB</a:t>
            </a:r>
            <a:r>
              <a:rPr lang="en-US" sz="2000" b="0" i="0" u="none" strike="noStrike" baseline="0" dirty="0">
                <a:solidFill>
                  <a:srgbClr val="414142"/>
                </a:solidFill>
                <a:latin typeface="Calibri" panose="020F0502020204030204" pitchFamily="34" charset="0"/>
              </a:rPr>
              <a:t> Liability </a:t>
            </a:r>
          </a:p>
          <a:p>
            <a:pPr lvl="1">
              <a:buSzPts val="2400"/>
              <a:buFont typeface="Calibri" panose="020F0502020204030204" pitchFamily="34" charset="0"/>
              <a:buChar char="–"/>
            </a:pPr>
            <a:r>
              <a:rPr lang="en-US" sz="1600" b="0" i="0" u="none" strike="noStrike" baseline="0" dirty="0">
                <a:solidFill>
                  <a:srgbClr val="414142"/>
                </a:solidFill>
                <a:latin typeface="Calibri" panose="020F0502020204030204" pitchFamily="34" charset="0"/>
              </a:rPr>
              <a:t>$</a:t>
            </a:r>
            <a:r>
              <a:rPr lang="en-US" sz="1600" dirty="0">
                <a:solidFill>
                  <a:srgbClr val="414142"/>
                </a:solidFill>
              </a:rPr>
              <a:t>169.4M</a:t>
            </a:r>
            <a:r>
              <a:rPr lang="en-US" sz="1600" b="0" i="0" u="none" strike="noStrike" baseline="0" dirty="0">
                <a:solidFill>
                  <a:srgbClr val="414142"/>
                </a:solidFill>
                <a:latin typeface="Calibri" panose="020F0502020204030204" pitchFamily="34" charset="0"/>
              </a:rPr>
              <a:t>  2.79% funded</a:t>
            </a:r>
          </a:p>
          <a:p>
            <a:pPr>
              <a:buSzPts val="3700"/>
              <a:buFont typeface="Calibri" panose="020F0502020204030204" pitchFamily="34" charset="0"/>
              <a:buChar char="•"/>
            </a:pPr>
            <a:r>
              <a:rPr lang="en-US" sz="2000" dirty="0">
                <a:solidFill>
                  <a:srgbClr val="414142"/>
                </a:solidFill>
              </a:rPr>
              <a:t>Total LOSAP Liability</a:t>
            </a:r>
          </a:p>
          <a:p>
            <a:pPr lvl="1">
              <a:buSzPts val="2400"/>
              <a:buFont typeface="Calibri" panose="020F0502020204030204" pitchFamily="34" charset="0"/>
              <a:buChar char="–"/>
            </a:pPr>
            <a:r>
              <a:rPr lang="en-US" sz="1600" dirty="0">
                <a:solidFill>
                  <a:srgbClr val="414142"/>
                </a:solidFill>
              </a:rPr>
              <a:t>408K  Not funded</a:t>
            </a:r>
          </a:p>
          <a:p>
            <a:pPr>
              <a:buSzPts val="3700"/>
              <a:buFont typeface="Calibri" panose="020F0502020204030204" pitchFamily="34" charset="0"/>
              <a:buChar char="•"/>
            </a:pPr>
            <a:endParaRPr lang="en-US" dirty="0">
              <a:solidFill>
                <a:srgbClr val="414142"/>
              </a:solidFill>
            </a:endParaRPr>
          </a:p>
          <a:p>
            <a:pPr lvl="1">
              <a:buSzPts val="3700"/>
              <a:buFont typeface="Calibri" panose="020F0502020204030204" pitchFamily="34" charset="0"/>
              <a:buChar char="•"/>
            </a:pPr>
            <a:endParaRPr lang="en-US" dirty="0">
              <a:solidFill>
                <a:srgbClr val="414142"/>
              </a:solidFill>
            </a:endParaRP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341513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BDE50-C162-A974-6B50-77DCF47F28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78EA6D-7E0A-9177-3317-8792A2F0E8B7}"/>
              </a:ext>
            </a:extLst>
          </p:cNvPr>
          <p:cNvSpPr>
            <a:spLocks noGrp="1"/>
          </p:cNvSpPr>
          <p:nvPr>
            <p:ph type="title"/>
          </p:nvPr>
        </p:nvSpPr>
        <p:spPr/>
        <p:txBody>
          <a:bodyPr/>
          <a:lstStyle/>
          <a:p>
            <a:r>
              <a:rPr lang="en-US" dirty="0"/>
              <a:t>Merger of Special Taxing District</a:t>
            </a:r>
          </a:p>
        </p:txBody>
      </p:sp>
      <p:sp>
        <p:nvSpPr>
          <p:cNvPr id="21507" name="Rectangle 3">
            <a:extLst>
              <a:ext uri="{FF2B5EF4-FFF2-40B4-BE49-F238E27FC236}">
                <a16:creationId xmlns:a16="http://schemas.microsoft.com/office/drawing/2014/main" id="{C48861AF-E0BD-5975-8126-48ADE74C562D}"/>
              </a:ext>
            </a:extLst>
          </p:cNvPr>
          <p:cNvSpPr>
            <a:spLocks noGrp="1" noChangeArrowheads="1"/>
          </p:cNvSpPr>
          <p:nvPr>
            <p:ph idx="1"/>
          </p:nvPr>
        </p:nvSpPr>
        <p:spPr>
          <a:xfrm>
            <a:off x="457200" y="754438"/>
            <a:ext cx="8229600" cy="3760412"/>
          </a:xfrm>
        </p:spPr>
        <p:txBody>
          <a:bodyPr/>
          <a:lstStyle/>
          <a:p>
            <a:pPr>
              <a:buSzPts val="3700"/>
              <a:buFont typeface="Calibri" panose="020F0502020204030204" pitchFamily="34" charset="0"/>
              <a:buChar char="•"/>
            </a:pPr>
            <a:endParaRPr lang="en-US" dirty="0">
              <a:solidFill>
                <a:srgbClr val="414142"/>
              </a:solidFill>
            </a:endParaRPr>
          </a:p>
          <a:p>
            <a:pPr lvl="1">
              <a:buSzPts val="3700"/>
              <a:buFont typeface="Calibri" panose="020F0502020204030204" pitchFamily="34" charset="0"/>
              <a:buChar char="•"/>
            </a:pPr>
            <a:endParaRPr lang="en-US" dirty="0">
              <a:solidFill>
                <a:srgbClr val="414142"/>
              </a:solidFill>
            </a:endParaRP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CD07325B-36BE-800D-6000-8A04847AA5CA}"/>
              </a:ext>
            </a:extLst>
          </p:cNvPr>
          <p:cNvSpPr>
            <a:spLocks noGrp="1"/>
          </p:cNvSpPr>
          <p:nvPr>
            <p:ph type="sldNum" sz="quarter" idx="4"/>
          </p:nvPr>
        </p:nvSpPr>
        <p:spPr/>
        <p:txBody>
          <a:bodyPr/>
          <a:lstStyle/>
          <a:p>
            <a:fld id="{F8E24598-D429-A34B-B4A6-5808099B37D3}" type="slidenum">
              <a:rPr lang="en-US" smtClean="0"/>
              <a:pPr/>
              <a:t>11</a:t>
            </a:fld>
            <a:endParaRPr lang="en-US" dirty="0"/>
          </a:p>
        </p:txBody>
      </p:sp>
      <p:pic>
        <p:nvPicPr>
          <p:cNvPr id="3" name="Picture 2">
            <a:extLst>
              <a:ext uri="{FF2B5EF4-FFF2-40B4-BE49-F238E27FC236}">
                <a16:creationId xmlns:a16="http://schemas.microsoft.com/office/drawing/2014/main" id="{11AF364D-3EB0-0BB3-021A-C5380AADD829}"/>
              </a:ext>
            </a:extLst>
          </p:cNvPr>
          <p:cNvPicPr>
            <a:picLocks noChangeAspect="1"/>
          </p:cNvPicPr>
          <p:nvPr/>
        </p:nvPicPr>
        <p:blipFill>
          <a:blip r:embed="rId3"/>
          <a:stretch>
            <a:fillRect/>
          </a:stretch>
        </p:blipFill>
        <p:spPr>
          <a:xfrm>
            <a:off x="190500" y="909637"/>
            <a:ext cx="8763000" cy="3324225"/>
          </a:xfrm>
          <a:prstGeom prst="rect">
            <a:avLst/>
          </a:prstGeom>
        </p:spPr>
      </p:pic>
    </p:spTree>
    <p:extLst>
      <p:ext uri="{BB962C8B-B14F-4D97-AF65-F5344CB8AC3E}">
        <p14:creationId xmlns:p14="http://schemas.microsoft.com/office/powerpoint/2010/main" val="257316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42803-E9F1-3588-A981-6702E34ADC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D63F2A-B894-23BF-96FF-19BAA73DCC91}"/>
              </a:ext>
            </a:extLst>
          </p:cNvPr>
          <p:cNvSpPr>
            <a:spLocks noGrp="1"/>
          </p:cNvSpPr>
          <p:nvPr>
            <p:ph type="title"/>
          </p:nvPr>
        </p:nvSpPr>
        <p:spPr/>
        <p:txBody>
          <a:bodyPr/>
          <a:lstStyle/>
          <a:p>
            <a:r>
              <a:rPr lang="en-US" dirty="0"/>
              <a:t>Transfer of Operations – Eighth Utilities District</a:t>
            </a:r>
          </a:p>
        </p:txBody>
      </p:sp>
      <p:sp>
        <p:nvSpPr>
          <p:cNvPr id="21507" name="Rectangle 3">
            <a:extLst>
              <a:ext uri="{FF2B5EF4-FFF2-40B4-BE49-F238E27FC236}">
                <a16:creationId xmlns:a16="http://schemas.microsoft.com/office/drawing/2014/main" id="{1A50ABC6-4D67-C240-CC8B-30A60ED48623}"/>
              </a:ext>
            </a:extLst>
          </p:cNvPr>
          <p:cNvSpPr>
            <a:spLocks noGrp="1" noChangeArrowheads="1"/>
          </p:cNvSpPr>
          <p:nvPr>
            <p:ph idx="1"/>
          </p:nvPr>
        </p:nvSpPr>
        <p:spPr>
          <a:xfrm>
            <a:off x="457200" y="754438"/>
            <a:ext cx="8229600" cy="3760412"/>
          </a:xfrm>
        </p:spPr>
        <p:txBody>
          <a:bodyPr/>
          <a:lstStyle/>
          <a:p>
            <a:pPr>
              <a:buSzPts val="3700"/>
              <a:buFont typeface="Calibri" panose="020F0502020204030204" pitchFamily="34" charset="0"/>
              <a:buChar char="•"/>
            </a:pPr>
            <a:endParaRPr lang="en-US" dirty="0">
              <a:solidFill>
                <a:srgbClr val="414142"/>
              </a:solidFill>
            </a:endParaRPr>
          </a:p>
          <a:p>
            <a:pPr lvl="1">
              <a:buSzPts val="3700"/>
              <a:buFont typeface="Calibri" panose="020F0502020204030204" pitchFamily="34" charset="0"/>
              <a:buChar char="•"/>
            </a:pPr>
            <a:endParaRPr lang="en-US" dirty="0">
              <a:solidFill>
                <a:srgbClr val="414142"/>
              </a:solidFill>
            </a:endParaRP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DE9AC116-2642-0D05-F500-B3739060E7C4}"/>
              </a:ext>
            </a:extLst>
          </p:cNvPr>
          <p:cNvSpPr>
            <a:spLocks noGrp="1"/>
          </p:cNvSpPr>
          <p:nvPr>
            <p:ph type="sldNum" sz="quarter" idx="4"/>
          </p:nvPr>
        </p:nvSpPr>
        <p:spPr/>
        <p:txBody>
          <a:bodyPr/>
          <a:lstStyle/>
          <a:p>
            <a:fld id="{F8E24598-D429-A34B-B4A6-5808099B37D3}" type="slidenum">
              <a:rPr lang="en-US" smtClean="0"/>
              <a:pPr/>
              <a:t>12</a:t>
            </a:fld>
            <a:endParaRPr lang="en-US" dirty="0"/>
          </a:p>
        </p:txBody>
      </p:sp>
      <p:pic>
        <p:nvPicPr>
          <p:cNvPr id="6" name="Picture 5">
            <a:extLst>
              <a:ext uri="{FF2B5EF4-FFF2-40B4-BE49-F238E27FC236}">
                <a16:creationId xmlns:a16="http://schemas.microsoft.com/office/drawing/2014/main" id="{EB438B40-414D-C4DF-07EA-82D1033971A6}"/>
              </a:ext>
            </a:extLst>
          </p:cNvPr>
          <p:cNvPicPr>
            <a:picLocks noChangeAspect="1"/>
          </p:cNvPicPr>
          <p:nvPr/>
        </p:nvPicPr>
        <p:blipFill>
          <a:blip r:embed="rId3"/>
          <a:stretch>
            <a:fillRect/>
          </a:stretch>
        </p:blipFill>
        <p:spPr>
          <a:xfrm>
            <a:off x="2010168" y="754439"/>
            <a:ext cx="5100591" cy="3883670"/>
          </a:xfrm>
          <a:prstGeom prst="rect">
            <a:avLst/>
          </a:prstGeom>
        </p:spPr>
      </p:pic>
    </p:spTree>
    <p:extLst>
      <p:ext uri="{BB962C8B-B14F-4D97-AF65-F5344CB8AC3E}">
        <p14:creationId xmlns:p14="http://schemas.microsoft.com/office/powerpoint/2010/main" val="96579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Federal and State Single Audit</a:t>
            </a:r>
          </a:p>
        </p:txBody>
      </p:sp>
      <p:sp>
        <p:nvSpPr>
          <p:cNvPr id="6" name="Subtitle 5"/>
          <p:cNvSpPr>
            <a:spLocks noGrp="1"/>
          </p:cNvSpPr>
          <p:nvPr>
            <p:ph type="subTitle" idx="1"/>
          </p:nvPr>
        </p:nvSpPr>
        <p:spPr/>
        <p:txBody>
          <a:bodyPr/>
          <a:lstStyle/>
          <a:p>
            <a:r>
              <a:rPr lang="en-US" dirty="0"/>
              <a:t>Overview</a:t>
            </a:r>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98817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Total federal awards expended - $</a:t>
            </a:r>
            <a:r>
              <a:rPr lang="en-US" sz="1800" dirty="0">
                <a:solidFill>
                  <a:srgbClr val="414142"/>
                </a:solidFill>
              </a:rPr>
              <a:t>28.9</a:t>
            </a:r>
            <a:r>
              <a:rPr lang="en-US" sz="1800" b="0" i="0" u="none" strike="noStrike" baseline="0" dirty="0">
                <a:solidFill>
                  <a:srgbClr val="414142"/>
                </a:solidFill>
                <a:latin typeface="Calibri" panose="020F0502020204030204" pitchFamily="34" charset="0"/>
              </a:rPr>
              <a:t>M</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Major programs</a:t>
            </a:r>
          </a:p>
          <a:p>
            <a:pPr lvl="1">
              <a:buSzPts val="3200"/>
            </a:pPr>
            <a:r>
              <a:rPr lang="en-US" sz="1400" dirty="0" err="1">
                <a:solidFill>
                  <a:srgbClr val="414142"/>
                </a:solidFill>
              </a:rPr>
              <a:t>ARPA</a:t>
            </a:r>
            <a:endParaRPr lang="en-US" sz="1400" dirty="0">
              <a:solidFill>
                <a:srgbClr val="414142"/>
              </a:solidFill>
            </a:endParaRPr>
          </a:p>
          <a:p>
            <a:pPr lvl="1">
              <a:buSzPts val="3200"/>
            </a:pPr>
            <a:r>
              <a:rPr lang="en-US" sz="1400" dirty="0">
                <a:solidFill>
                  <a:srgbClr val="414142"/>
                </a:solidFill>
              </a:rPr>
              <a:t>Head Start</a:t>
            </a:r>
            <a:endParaRPr lang="en-US" sz="1400" b="0" i="0" u="none" strike="noStrike" baseline="0" dirty="0">
              <a:solidFill>
                <a:srgbClr val="414142"/>
              </a:solidFill>
              <a:latin typeface="Calibri" panose="020F0502020204030204" pitchFamily="34" charset="0"/>
            </a:endParaRPr>
          </a:p>
          <a:p>
            <a:pPr lvl="1">
              <a:buSzPts val="3200"/>
            </a:pPr>
            <a:r>
              <a:rPr lang="en-US" sz="1400" dirty="0">
                <a:solidFill>
                  <a:srgbClr val="414142"/>
                </a:solidFill>
              </a:rPr>
              <a:t>Capitalization Grants for Drinking Water State Revolving Funds</a:t>
            </a:r>
            <a:endParaRPr lang="en-US" sz="1400" b="0" i="0" u="none" strike="noStrike" baseline="0" dirty="0">
              <a:solidFill>
                <a:srgbClr val="414142"/>
              </a:solidFill>
              <a:latin typeface="Calibri" panose="020F0502020204030204" pitchFamily="34" charset="0"/>
            </a:endParaRP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Unmodified opinion on major program compliance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compliance or internal control findings</a:t>
            </a:r>
          </a:p>
          <a:p>
            <a:pPr>
              <a:buSzPts val="3200"/>
            </a:pPr>
            <a:endParaRPr lang="en-US" sz="1800" b="0" i="0" u="none" strike="noStrike" baseline="0" dirty="0">
              <a:solidFill>
                <a:srgbClr val="414142"/>
              </a:solidFill>
              <a:latin typeface="Calibri" panose="020F0502020204030204" pitchFamily="34" charset="0"/>
            </a:endParaRP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Federal Single Audit: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218689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Total state awards expended - $69.3M</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Major programs:</a:t>
            </a:r>
          </a:p>
          <a:p>
            <a:pPr lvl="1">
              <a:buSzPts val="1500"/>
              <a:buFont typeface="Arial Narrow" panose="020B0606020202030204" pitchFamily="34" charset="0"/>
              <a:buChar char="◊"/>
            </a:pPr>
            <a:r>
              <a:rPr lang="en-US" sz="1400" b="0" i="0" u="none" strike="noStrike" baseline="0" dirty="0">
                <a:solidFill>
                  <a:srgbClr val="414142"/>
                </a:solidFill>
                <a:latin typeface="Calibri" panose="020F0502020204030204" pitchFamily="34" charset="0"/>
              </a:rPr>
              <a:t>Alliance District</a:t>
            </a:r>
          </a:p>
          <a:p>
            <a:pPr lvl="1">
              <a:buSzPts val="1500"/>
              <a:buFont typeface="Arial Narrow" panose="020B0606020202030204" pitchFamily="34" charset="0"/>
              <a:buChar char="◊"/>
            </a:pPr>
            <a:r>
              <a:rPr lang="en-US" sz="1400" dirty="0">
                <a:solidFill>
                  <a:srgbClr val="414142"/>
                </a:solidFill>
              </a:rPr>
              <a:t>Adult Education</a:t>
            </a:r>
          </a:p>
          <a:p>
            <a:pPr lvl="1">
              <a:buSzPts val="1500"/>
              <a:buFont typeface="Arial Narrow" panose="020B0606020202030204" pitchFamily="34" charset="0"/>
              <a:buChar char="◊"/>
            </a:pPr>
            <a:r>
              <a:rPr lang="en-US" sz="1400" b="0" i="0" u="none" strike="noStrike" baseline="0" dirty="0">
                <a:solidFill>
                  <a:srgbClr val="414142"/>
                </a:solidFill>
                <a:latin typeface="Calibri" panose="020F0502020204030204" pitchFamily="34" charset="0"/>
              </a:rPr>
              <a:t>Priority School Districts</a:t>
            </a:r>
          </a:p>
          <a:p>
            <a:pPr lvl="1">
              <a:buSzPts val="1500"/>
              <a:buFont typeface="Arial Narrow" panose="020B0606020202030204" pitchFamily="34" charset="0"/>
              <a:buChar char="◊"/>
            </a:pPr>
            <a:r>
              <a:rPr lang="en-US" sz="1400" dirty="0">
                <a:solidFill>
                  <a:srgbClr val="414142"/>
                </a:solidFill>
              </a:rPr>
              <a:t>Town Aid Road</a:t>
            </a:r>
          </a:p>
          <a:p>
            <a:pPr lvl="1">
              <a:buSzPts val="1500"/>
              <a:buFont typeface="Arial Narrow" panose="020B0606020202030204" pitchFamily="34" charset="0"/>
              <a:buChar char="◊"/>
            </a:pPr>
            <a:r>
              <a:rPr lang="en-US" sz="1400" b="0" i="0" u="none" strike="noStrike" baseline="0" dirty="0">
                <a:solidFill>
                  <a:srgbClr val="414142"/>
                </a:solidFill>
                <a:latin typeface="Calibri" panose="020F0502020204030204" pitchFamily="34" charset="0"/>
              </a:rPr>
              <a:t>Consolidation of the Eighth Utilities District</a:t>
            </a:r>
          </a:p>
          <a:p>
            <a:pPr lvl="1">
              <a:buSzPts val="1500"/>
              <a:buFont typeface="Arial Narrow" panose="020B0606020202030204" pitchFamily="34" charset="0"/>
              <a:buChar char="◊"/>
            </a:pPr>
            <a:r>
              <a:rPr lang="en-US" sz="1400" b="0" i="0" u="none" strike="noStrike" baseline="0" dirty="0">
                <a:solidFill>
                  <a:srgbClr val="414142"/>
                </a:solidFill>
                <a:latin typeface="Calibri" panose="020F0502020204030204" pitchFamily="34" charset="0"/>
              </a:rPr>
              <a:t>Early Care and Education</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Unmodified opinion on major program compliance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compliance or internal control findings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State Single Audit: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376515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Governance Communication</a:t>
            </a:r>
          </a:p>
        </p:txBody>
      </p:sp>
      <p:sp>
        <p:nvSpPr>
          <p:cNvPr id="6" name="Subtitle 5"/>
          <p:cNvSpPr>
            <a:spLocks noGrp="1"/>
          </p:cNvSpPr>
          <p:nvPr>
            <p:ph type="subTitle" idx="1"/>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181852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95752"/>
            <a:ext cx="8229600" cy="3688947"/>
          </a:xfrm>
        </p:spPr>
        <p:txBody>
          <a:bodyPr/>
          <a:lstStyle/>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new standards required to be adopted during the current year</a:t>
            </a:r>
            <a:endParaRPr lang="en-US" sz="1800" dirty="0">
              <a:solidFill>
                <a:srgbClr val="414142"/>
              </a:solidFill>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Significant Estimates</a:t>
            </a:r>
          </a:p>
          <a:p>
            <a:pPr lvl="1">
              <a:buSzPts val="3700"/>
              <a:buFont typeface="Calibri" panose="020F0502020204030204" pitchFamily="34" charset="0"/>
              <a:buChar char="•"/>
            </a:pPr>
            <a:r>
              <a:rPr lang="en-US" sz="1400" dirty="0">
                <a:solidFill>
                  <a:srgbClr val="414142"/>
                </a:solidFill>
              </a:rPr>
              <a:t>Net Pension, OPEB Liability</a:t>
            </a:r>
          </a:p>
          <a:p>
            <a:pPr lvl="1">
              <a:buSzPts val="3700"/>
              <a:buFont typeface="Calibri" panose="020F0502020204030204" pitchFamily="34" charset="0"/>
              <a:buChar char="•"/>
            </a:pPr>
            <a:r>
              <a:rPr lang="en-US" sz="1400" dirty="0">
                <a:solidFill>
                  <a:srgbClr val="414142"/>
                </a:solidFill>
              </a:rPr>
              <a:t>Alternative Investments – Net Asset Value valuation</a:t>
            </a:r>
          </a:p>
          <a:p>
            <a:pPr lvl="1">
              <a:buSzPts val="3700"/>
              <a:buFont typeface="Calibri" panose="020F0502020204030204" pitchFamily="34" charset="0"/>
              <a:buChar char="•"/>
            </a:pPr>
            <a:r>
              <a:rPr lang="en-US" sz="1400" dirty="0">
                <a:solidFill>
                  <a:srgbClr val="414142"/>
                </a:solidFill>
              </a:rPr>
              <a:t>Claims Incurred but not Reported</a:t>
            </a:r>
            <a:endParaRPr lang="en-US" sz="1400" b="0" i="0" u="none" strike="noStrike" baseline="0" dirty="0">
              <a:solidFill>
                <a:srgbClr val="414142"/>
              </a:solidFill>
              <a:latin typeface="Calibri" panose="020F0502020204030204" pitchFamily="34" charset="0"/>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disagreements with management</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Management did not consult with other accountants</a:t>
            </a:r>
          </a:p>
          <a:p>
            <a:pPr rtl="0">
              <a:buSzPts val="3700"/>
              <a:buFont typeface="Calibri" panose="020F0502020204030204" pitchFamily="34" charset="0"/>
              <a:buChar char="•"/>
            </a:pPr>
            <a:r>
              <a:rPr lang="en-US" sz="1800" dirty="0">
                <a:solidFill>
                  <a:srgbClr val="414142"/>
                </a:solidFill>
              </a:rPr>
              <a:t>Significant Unusual Transactions</a:t>
            </a:r>
          </a:p>
          <a:p>
            <a:pPr lvl="1">
              <a:buSzPts val="3700"/>
              <a:buFont typeface="Calibri" panose="020F0502020204030204" pitchFamily="34" charset="0"/>
              <a:buChar char="•"/>
            </a:pPr>
            <a:r>
              <a:rPr lang="en-US" sz="1400" b="0" i="0" u="none" strike="noStrike" baseline="0" dirty="0">
                <a:solidFill>
                  <a:srgbClr val="414142"/>
                </a:solidFill>
                <a:latin typeface="Calibri" panose="020F0502020204030204" pitchFamily="34" charset="0"/>
              </a:rPr>
              <a:t>Merger of Fire District</a:t>
            </a:r>
          </a:p>
          <a:p>
            <a:pPr lvl="1">
              <a:buSzPts val="3700"/>
              <a:buFont typeface="Calibri" panose="020F0502020204030204" pitchFamily="34" charset="0"/>
              <a:buChar char="•"/>
            </a:pPr>
            <a:r>
              <a:rPr lang="en-US" sz="1400" dirty="0">
                <a:solidFill>
                  <a:srgbClr val="414142"/>
                </a:solidFill>
              </a:rPr>
              <a:t>Transfer of Operations - Eighth Utilities District</a:t>
            </a:r>
            <a:endParaRPr lang="en-US" sz="1400" b="0" i="0" u="none" strike="noStrike" baseline="0" dirty="0">
              <a:solidFill>
                <a:srgbClr val="414142"/>
              </a:solidFill>
              <a:latin typeface="Calibri" panose="020F0502020204030204" pitchFamily="34" charset="0"/>
            </a:endParaRP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Governance Communication:</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323818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95752"/>
            <a:ext cx="8229600" cy="3688947"/>
          </a:xfrm>
        </p:spPr>
        <p:txBody>
          <a:bodyPr/>
          <a:lstStyle/>
          <a:p>
            <a:pPr rtl="0">
              <a:buSzPts val="37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difficulties encountered in performing the audit</a:t>
            </a:r>
            <a:endParaRPr lang="en-US" sz="1800" dirty="0">
              <a:solidFill>
                <a:srgbClr val="414142"/>
              </a:solidFill>
            </a:endParaRPr>
          </a:p>
          <a:p>
            <a:pPr rtl="0">
              <a:buSzPts val="3700"/>
              <a:buFont typeface="Calibri" panose="020F0502020204030204" pitchFamily="34" charset="0"/>
              <a:buChar char="•"/>
            </a:pPr>
            <a:r>
              <a:rPr lang="en-US" sz="1800" dirty="0">
                <a:solidFill>
                  <a:srgbClr val="414142"/>
                </a:solidFill>
              </a:rPr>
              <a:t>U</a:t>
            </a:r>
            <a:r>
              <a:rPr lang="en-US" sz="1800" b="0" i="0" u="none" strike="noStrike" baseline="0" dirty="0">
                <a:solidFill>
                  <a:srgbClr val="414142"/>
                </a:solidFill>
                <a:latin typeface="Calibri" panose="020F0502020204030204" pitchFamily="34" charset="0"/>
              </a:rPr>
              <a:t>ncorrected misstatements</a:t>
            </a:r>
            <a:r>
              <a:rPr lang="en-US" sz="1800" dirty="0">
                <a:solidFill>
                  <a:srgbClr val="414142"/>
                </a:solidFill>
              </a:rPr>
              <a:t> – </a:t>
            </a:r>
          </a:p>
          <a:p>
            <a:pPr lvl="1">
              <a:buSzPts val="3700"/>
              <a:buFont typeface="Calibri" panose="020F0502020204030204" pitchFamily="34" charset="0"/>
              <a:buChar char="•"/>
            </a:pPr>
            <a:r>
              <a:rPr lang="en-US" sz="1400" dirty="0">
                <a:solidFill>
                  <a:srgbClr val="414142"/>
                </a:solidFill>
              </a:rPr>
              <a:t>allocating of the MSIP “profit” to enterprise funds</a:t>
            </a:r>
          </a:p>
          <a:p>
            <a:pPr lvl="1">
              <a:buSzPts val="3700"/>
              <a:buFont typeface="Calibri" panose="020F0502020204030204" pitchFamily="34" charset="0"/>
              <a:buChar char="•"/>
            </a:pPr>
            <a:r>
              <a:rPr lang="en-US" sz="1400" dirty="0">
                <a:solidFill>
                  <a:srgbClr val="414142"/>
                </a:solidFill>
              </a:rPr>
              <a:t>unrecorded CHEFA loan</a:t>
            </a:r>
            <a:endParaRPr lang="en-US" sz="1400" b="0" i="0" u="none" strike="noStrike" baseline="0" dirty="0">
              <a:solidFill>
                <a:srgbClr val="414142"/>
              </a:solidFill>
              <a:latin typeface="Calibri" panose="020F0502020204030204" pitchFamily="34" charset="0"/>
            </a:endParaRPr>
          </a:p>
          <a:p>
            <a:pPr rtl="0">
              <a:buSzPts val="3700"/>
              <a:buFont typeface="Calibri" panose="020F0502020204030204" pitchFamily="34" charset="0"/>
              <a:buChar char="•"/>
            </a:pPr>
            <a:r>
              <a:rPr lang="en-US" sz="1800" dirty="0">
                <a:solidFill>
                  <a:srgbClr val="414142"/>
                </a:solidFill>
              </a:rPr>
              <a:t>No material adjusting </a:t>
            </a:r>
            <a:r>
              <a:rPr lang="en-US" sz="1800" b="0" i="0" u="none" strike="noStrike" baseline="0" dirty="0">
                <a:solidFill>
                  <a:srgbClr val="414142"/>
                </a:solidFill>
                <a:latin typeface="Calibri" panose="020F0502020204030204" pitchFamily="34" charset="0"/>
              </a:rPr>
              <a:t>journal entries </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independence issues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Governance Communication </a:t>
            </a:r>
            <a:r>
              <a:rPr lang="en-US" dirty="0" err="1"/>
              <a:t>con’t</a:t>
            </a:r>
            <a:r>
              <a:rPr lang="en-US" dirty="0"/>
              <a: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300241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19</a:t>
            </a:fld>
            <a:endParaRPr lang="en-US" dirty="0"/>
          </a:p>
        </p:txBody>
      </p:sp>
      <p:sp>
        <p:nvSpPr>
          <p:cNvPr id="5" name="Title 4"/>
          <p:cNvSpPr>
            <a:spLocks noGrp="1"/>
          </p:cNvSpPr>
          <p:nvPr>
            <p:ph type="ctrTitle"/>
          </p:nvPr>
        </p:nvSpPr>
        <p:spPr/>
        <p:txBody>
          <a:bodyPr/>
          <a:lstStyle/>
          <a:p>
            <a:r>
              <a:rPr lang="en-US" dirty="0"/>
              <a:t>Upcoming GASB Pronouncements</a:t>
            </a:r>
          </a:p>
        </p:txBody>
      </p:sp>
    </p:spTree>
    <p:extLst>
      <p:ext uri="{BB962C8B-B14F-4D97-AF65-F5344CB8AC3E}">
        <p14:creationId xmlns:p14="http://schemas.microsoft.com/office/powerpoint/2010/main" val="166585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4B316-03FE-0D9E-8105-0472386498C3}"/>
              </a:ext>
            </a:extLst>
          </p:cNvPr>
          <p:cNvSpPr>
            <a:spLocks noGrp="1"/>
          </p:cNvSpPr>
          <p:nvPr>
            <p:ph type="sldNum" sz="quarter" idx="10"/>
          </p:nvPr>
        </p:nvSpPr>
        <p:spPr/>
        <p:txBody>
          <a:bodyPr/>
          <a:lstStyle/>
          <a:p>
            <a:fld id="{6DAB3F6F-6A30-410C-8DAB-3E7769D71CBC}" type="slidenum">
              <a:rPr lang="en-US" smtClean="0"/>
              <a:pPr/>
              <a:t>2</a:t>
            </a:fld>
            <a:endParaRPr lang="en-US" dirty="0"/>
          </a:p>
        </p:txBody>
      </p:sp>
    </p:spTree>
    <p:extLst>
      <p:ext uri="{BB962C8B-B14F-4D97-AF65-F5344CB8AC3E}">
        <p14:creationId xmlns:p14="http://schemas.microsoft.com/office/powerpoint/2010/main" val="10502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2900"/>
              <a:buFont typeface="Arial" panose="020B0604020202020204" pitchFamily="34" charset="0"/>
              <a:buChar char="•"/>
            </a:pPr>
            <a:r>
              <a:rPr lang="en-US" b="0" i="0" u="none" strike="noStrike" baseline="0" dirty="0">
                <a:solidFill>
                  <a:srgbClr val="414142"/>
                </a:solidFill>
                <a:latin typeface="Calibri" panose="020F0502020204030204" pitchFamily="34" charset="0"/>
              </a:rPr>
              <a:t>Implementation Year 2025</a:t>
            </a:r>
          </a:p>
          <a:p>
            <a:pPr rtl="0">
              <a:buSzPts val="2000"/>
              <a:buFont typeface="Courier New" panose="02070309020205020404" pitchFamily="49" charset="0"/>
              <a:buChar char="o"/>
            </a:pPr>
            <a:r>
              <a:rPr lang="en-US" sz="1800" b="0" i="0" u="none" strike="noStrike" baseline="0" dirty="0">
                <a:solidFill>
                  <a:srgbClr val="414142"/>
                </a:solidFill>
                <a:latin typeface="Calibri" panose="020F0502020204030204" pitchFamily="34" charset="0"/>
              </a:rPr>
              <a:t>Statement 101 – Compensated Absences</a:t>
            </a:r>
          </a:p>
          <a:p>
            <a:pPr rtl="0">
              <a:buSzPts val="2000"/>
              <a:buFont typeface="Courier New" panose="02070309020205020404" pitchFamily="49" charset="0"/>
              <a:buChar char="o"/>
            </a:pPr>
            <a:r>
              <a:rPr lang="en-US" sz="1800" b="0" i="0" u="none" strike="noStrike" baseline="0" dirty="0">
                <a:solidFill>
                  <a:srgbClr val="414142"/>
                </a:solidFill>
                <a:latin typeface="Calibri" panose="020F0502020204030204" pitchFamily="34" charset="0"/>
              </a:rPr>
              <a:t>Statement 102 – Certain Risk Disclosures</a:t>
            </a:r>
          </a:p>
          <a:p>
            <a:pPr rtl="0">
              <a:buSzPts val="2000"/>
              <a:buFont typeface="Courier New" panose="02070309020205020404" pitchFamily="49" charset="0"/>
              <a:buChar char="o"/>
            </a:pPr>
            <a:endParaRPr lang="en-US" sz="1800" b="0" i="0" u="none" strike="noStrike" baseline="0" dirty="0">
              <a:solidFill>
                <a:srgbClr val="414142"/>
              </a:solidFill>
              <a:latin typeface="Calibri" panose="020F0502020204030204" pitchFamily="34" charset="0"/>
            </a:endParaRPr>
          </a:p>
          <a:p>
            <a:pPr rtl="0">
              <a:buSzPts val="2900"/>
              <a:buFont typeface="Arial" panose="020B0604020202020204" pitchFamily="34" charset="0"/>
              <a:buChar char="•"/>
            </a:pPr>
            <a:r>
              <a:rPr lang="en-US" b="0" i="0" u="none" strike="noStrike" baseline="0" dirty="0">
                <a:solidFill>
                  <a:srgbClr val="414142"/>
                </a:solidFill>
                <a:latin typeface="Calibri" panose="020F0502020204030204" pitchFamily="34" charset="0"/>
              </a:rPr>
              <a:t>Implementation Year 2026</a:t>
            </a:r>
          </a:p>
          <a:p>
            <a:pPr rtl="0">
              <a:buSzPts val="2000"/>
              <a:buFont typeface="Courier New" panose="02070309020205020404" pitchFamily="49" charset="0"/>
              <a:buChar char="o"/>
            </a:pPr>
            <a:r>
              <a:rPr lang="en-US" sz="1800" b="0" i="0" u="none" strike="noStrike" baseline="0" dirty="0">
                <a:solidFill>
                  <a:srgbClr val="414142"/>
                </a:solidFill>
                <a:latin typeface="Calibri" panose="020F0502020204030204" pitchFamily="34" charset="0"/>
              </a:rPr>
              <a:t>Statement 103 – Financial Reporting Model Improvements</a:t>
            </a:r>
          </a:p>
          <a:p>
            <a:pPr rtl="0">
              <a:buSzPts val="2000"/>
              <a:buFont typeface="Courier New" panose="02070309020205020404" pitchFamily="49" charset="0"/>
              <a:buChar char="o"/>
            </a:pPr>
            <a:r>
              <a:rPr lang="en-US" sz="1800" b="0" i="0" u="none" strike="noStrike" baseline="0" dirty="0">
                <a:solidFill>
                  <a:srgbClr val="414142"/>
                </a:solidFill>
                <a:latin typeface="Calibri" panose="020F0502020204030204" pitchFamily="34" charset="0"/>
              </a:rPr>
              <a:t>Statement 104 – Disclosure of Certain Capital Assets</a:t>
            </a:r>
          </a:p>
          <a:p>
            <a:pPr marR="0" algn="l" rtl="0">
              <a:buFont typeface="Courier New" panose="02070309020205020404" pitchFamily="49" charset="0"/>
              <a:buChar char="o"/>
            </a:pPr>
            <a:endParaRPr lang="en-US" sz="1800" dirty="0">
              <a:solidFill>
                <a:srgbClr val="414142"/>
              </a:solidFill>
            </a:endParaRPr>
          </a:p>
          <a:p>
            <a:pPr marL="0" indent="0">
              <a:buNone/>
            </a:pPr>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GASB Standards:</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20</a:t>
            </a:fld>
            <a:endParaRPr lang="en-US" dirty="0"/>
          </a:p>
        </p:txBody>
      </p:sp>
    </p:spTree>
    <p:extLst>
      <p:ext uri="{BB962C8B-B14F-4D97-AF65-F5344CB8AC3E}">
        <p14:creationId xmlns:p14="http://schemas.microsoft.com/office/powerpoint/2010/main" val="237904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ACC4E-9A95-BF9E-0CA7-AEBD910CFDE9}"/>
              </a:ext>
            </a:extLst>
          </p:cNvPr>
          <p:cNvSpPr>
            <a:spLocks noGrp="1"/>
          </p:cNvSpPr>
          <p:nvPr>
            <p:ph type="title"/>
          </p:nvPr>
        </p:nvSpPr>
        <p:spPr/>
        <p:txBody>
          <a:bodyPr/>
          <a:lstStyle/>
          <a:p>
            <a:r>
              <a:rPr lang="en-US" sz="4400" dirty="0"/>
              <a:t>Questions?</a:t>
            </a:r>
          </a:p>
        </p:txBody>
      </p:sp>
    </p:spTree>
    <p:extLst>
      <p:ext uri="{BB962C8B-B14F-4D97-AF65-F5344CB8AC3E}">
        <p14:creationId xmlns:p14="http://schemas.microsoft.com/office/powerpoint/2010/main" val="2398874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5F6173-336B-9276-6939-203906E5988C}"/>
              </a:ext>
            </a:extLst>
          </p:cNvPr>
          <p:cNvSpPr>
            <a:spLocks noGrp="1"/>
          </p:cNvSpPr>
          <p:nvPr>
            <p:ph type="sldNum" sz="quarter" idx="4"/>
          </p:nvPr>
        </p:nvSpPr>
        <p:spPr/>
        <p:txBody>
          <a:bodyPr/>
          <a:lstStyle/>
          <a:p>
            <a:fld id="{6DAB3F6F-6A30-410C-8DAB-3E7769D71CBC}" type="slidenum">
              <a:rPr lang="en-US" smtClean="0"/>
              <a:pPr/>
              <a:t>22</a:t>
            </a:fld>
            <a:endParaRPr lang="en-US" dirty="0"/>
          </a:p>
        </p:txBody>
      </p:sp>
    </p:spTree>
    <p:extLst>
      <p:ext uri="{BB962C8B-B14F-4D97-AF65-F5344CB8AC3E}">
        <p14:creationId xmlns:p14="http://schemas.microsoft.com/office/powerpoint/2010/main" val="340272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0" dirty="0"/>
              <a:t>Terms of the Engagement</a:t>
            </a:r>
          </a:p>
          <a:p>
            <a:r>
              <a:rPr lang="en-US" sz="2400" b="0" dirty="0"/>
              <a:t>Executive Summary</a:t>
            </a:r>
          </a:p>
          <a:p>
            <a:r>
              <a:rPr lang="en-US" sz="2400" b="0" dirty="0"/>
              <a:t>Financial Highlights</a:t>
            </a:r>
          </a:p>
          <a:p>
            <a:r>
              <a:rPr lang="en-US" sz="2400" b="0" dirty="0"/>
              <a:t>Federal and State Single Audit</a:t>
            </a:r>
          </a:p>
          <a:p>
            <a:r>
              <a:rPr lang="en-US" sz="2400" b="0" dirty="0"/>
              <a:t>Governance Communication</a:t>
            </a:r>
          </a:p>
          <a:p>
            <a:r>
              <a:rPr lang="en-US" sz="2400" b="0" dirty="0"/>
              <a:t>Upcoming GASB Pronouncements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282010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opinions on whether the basic financial statements are presented in accordance with GAAP</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an “in relation” to opinion on the schedule of expenditures of federal awards and schedule of expenditures of state financial assistance.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an opinion on compliance related to major federal and state award programs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Provide a report on internal control over financial reporting and compliance with laws, regulations, contracts and grants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Provide a report on internal control over compliance related to major federal and state award programs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Terms of the Engagement: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333405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Summary</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b="0" i="0" u="none" strike="noStrike" baseline="0" dirty="0">
                <a:solidFill>
                  <a:srgbClr val="414142"/>
                </a:solidFill>
              </a:rPr>
              <a:t>Financial Statements</a:t>
            </a:r>
          </a:p>
          <a:p>
            <a:pPr lvl="1">
              <a:buSzPts val="3200"/>
              <a:buFont typeface="Calibri" panose="020F0502020204030204" pitchFamily="34" charset="0"/>
              <a:buChar char="–"/>
            </a:pPr>
            <a:r>
              <a:rPr lang="en-US" sz="1400" b="0" i="0" u="none" strike="noStrike" baseline="0" dirty="0">
                <a:solidFill>
                  <a:srgbClr val="414142"/>
                </a:solidFill>
              </a:rPr>
              <a:t>Unmodified opinion on the financial statements</a:t>
            </a:r>
          </a:p>
          <a:p>
            <a:pPr lvl="1">
              <a:buSzPts val="3200"/>
              <a:buFont typeface="Calibri" panose="020F0502020204030204" pitchFamily="34" charset="0"/>
              <a:buChar char="–"/>
            </a:pPr>
            <a:r>
              <a:rPr lang="en-US" sz="1400" b="0" i="0" u="none" strike="noStrike" baseline="0" dirty="0">
                <a:solidFill>
                  <a:srgbClr val="414142"/>
                </a:solidFill>
              </a:rPr>
              <a:t>No findings reported in report on internal control and compliance</a:t>
            </a:r>
          </a:p>
          <a:p>
            <a:pPr rtl="0">
              <a:buSzPts val="3700"/>
              <a:buFont typeface="Calibri" panose="020F0502020204030204" pitchFamily="34" charset="0"/>
              <a:buChar char="•"/>
            </a:pPr>
            <a:r>
              <a:rPr lang="en-US" b="0" i="0" u="none" strike="noStrike" baseline="0" dirty="0">
                <a:solidFill>
                  <a:srgbClr val="414142"/>
                </a:solidFill>
              </a:rPr>
              <a:t>Federal Single Audit</a:t>
            </a:r>
          </a:p>
          <a:p>
            <a:pPr lvl="1">
              <a:buSzPts val="3200"/>
              <a:buFont typeface="Calibri" panose="020F0502020204030204" pitchFamily="34" charset="0"/>
              <a:buChar char="–"/>
            </a:pPr>
            <a:r>
              <a:rPr lang="en-US" sz="1400" b="0" i="0" u="none" strike="noStrike" baseline="0" dirty="0">
                <a:solidFill>
                  <a:srgbClr val="414142"/>
                </a:solidFill>
              </a:rPr>
              <a:t>Unmodified opinion on the major federal programs </a:t>
            </a:r>
          </a:p>
          <a:p>
            <a:pPr lvl="1">
              <a:buSzPts val="3200"/>
              <a:buFont typeface="Calibri" panose="020F0502020204030204" pitchFamily="34" charset="0"/>
              <a:buChar char="–"/>
            </a:pPr>
            <a:r>
              <a:rPr lang="en-US" sz="1400" b="0" i="0" u="none" strike="noStrike" baseline="0" dirty="0">
                <a:solidFill>
                  <a:srgbClr val="414142"/>
                </a:solidFill>
              </a:rPr>
              <a:t>No compliance findings or significant deficiencies in internal control over compliance </a:t>
            </a:r>
          </a:p>
          <a:p>
            <a:pPr rtl="0">
              <a:buSzPts val="3700"/>
              <a:buFont typeface="Calibri" panose="020F0502020204030204" pitchFamily="34" charset="0"/>
              <a:buChar char="•"/>
            </a:pPr>
            <a:r>
              <a:rPr lang="en-US" b="0" i="0" u="none" strike="noStrike" baseline="0" dirty="0">
                <a:solidFill>
                  <a:srgbClr val="414142"/>
                </a:solidFill>
              </a:rPr>
              <a:t>State Single Audit</a:t>
            </a:r>
          </a:p>
          <a:p>
            <a:pPr lvl="1">
              <a:buSzPts val="3200"/>
              <a:buFont typeface="Calibri" panose="020F0502020204030204" pitchFamily="34" charset="0"/>
              <a:buChar char="–"/>
            </a:pPr>
            <a:r>
              <a:rPr lang="en-US" sz="1400" b="0" i="0" u="none" strike="noStrike" baseline="0" dirty="0">
                <a:solidFill>
                  <a:srgbClr val="414142"/>
                </a:solidFill>
              </a:rPr>
              <a:t>Unmodified opinion on the major state programs </a:t>
            </a:r>
          </a:p>
          <a:p>
            <a:pPr lvl="1">
              <a:buSzPts val="3200"/>
              <a:buFont typeface="Calibri" panose="020F0502020204030204" pitchFamily="34" charset="0"/>
              <a:buChar char="–"/>
            </a:pPr>
            <a:r>
              <a:rPr lang="en-US" sz="1400" b="0" i="0" u="none" strike="noStrike" baseline="0" dirty="0">
                <a:solidFill>
                  <a:srgbClr val="414142"/>
                </a:solidFill>
              </a:rPr>
              <a:t>No compliance findings or significant deficiencies in internal control over compliance </a:t>
            </a: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390075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57200" y="842772"/>
            <a:ext cx="4038600" cy="3741974"/>
          </a:xfrm>
        </p:spPr>
        <p:txBody>
          <a:bodyPr wrap="square" anchor="t">
            <a:normAutofit/>
          </a:bodyPr>
          <a:lstStyle/>
          <a:p>
            <a:pPr rtl="0">
              <a:buSzPts val="3200"/>
              <a:buFont typeface="Calibri" panose="020F0502020204030204" pitchFamily="34" charset="0"/>
              <a:buChar char="–"/>
            </a:pPr>
            <a:r>
              <a:rPr lang="en-US" b="0" i="0" u="none" strike="noStrike" baseline="0"/>
              <a:t>Government Wide Financial Statements</a:t>
            </a:r>
          </a:p>
          <a:p>
            <a:pPr rtl="0">
              <a:buSzPts val="3200"/>
              <a:buFont typeface="Calibri" panose="020F0502020204030204" pitchFamily="34" charset="0"/>
              <a:buChar char="–"/>
            </a:pPr>
            <a:endParaRPr lang="en-US" b="0" i="0" u="none" strike="noStrike" baseline="0"/>
          </a:p>
        </p:txBody>
      </p:sp>
      <p:sp>
        <p:nvSpPr>
          <p:cNvPr id="4" name="Title 3"/>
          <p:cNvSpPr>
            <a:spLocks noGrp="1"/>
          </p:cNvSpPr>
          <p:nvPr>
            <p:ph type="title"/>
          </p:nvPr>
        </p:nvSpPr>
        <p:spPr>
          <a:xfrm>
            <a:off x="457200" y="73152"/>
            <a:ext cx="8229600" cy="685800"/>
          </a:xfrm>
        </p:spPr>
        <p:txBody>
          <a:bodyPr wrap="square" anchor="ctr">
            <a:normAutofit/>
          </a:bodyPr>
          <a:lstStyle/>
          <a:p>
            <a:r>
              <a:rPr lang="en-US" dirty="0"/>
              <a:t>Financial Highlights</a:t>
            </a:r>
          </a:p>
        </p:txBody>
      </p:sp>
      <p:sp>
        <p:nvSpPr>
          <p:cNvPr id="5" name="Slide Number Placeholder 4"/>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6</a:t>
            </a:fld>
            <a:endParaRPr lang="en-US"/>
          </a:p>
        </p:txBody>
      </p:sp>
      <p:pic>
        <p:nvPicPr>
          <p:cNvPr id="6" name="Picture 5">
            <a:extLst>
              <a:ext uri="{FF2B5EF4-FFF2-40B4-BE49-F238E27FC236}">
                <a16:creationId xmlns:a16="http://schemas.microsoft.com/office/drawing/2014/main" id="{1F1F80D0-EFF1-8925-9BA2-267C4E377857}"/>
              </a:ext>
            </a:extLst>
          </p:cNvPr>
          <p:cNvPicPr>
            <a:picLocks noChangeAspect="1"/>
          </p:cNvPicPr>
          <p:nvPr/>
        </p:nvPicPr>
        <p:blipFill>
          <a:blip r:embed="rId3"/>
          <a:stretch>
            <a:fillRect/>
          </a:stretch>
        </p:blipFill>
        <p:spPr>
          <a:xfrm>
            <a:off x="4339132" y="28575"/>
            <a:ext cx="4743450" cy="4457700"/>
          </a:xfrm>
          <a:prstGeom prst="rect">
            <a:avLst/>
          </a:prstGeom>
        </p:spPr>
      </p:pic>
    </p:spTree>
    <p:extLst>
      <p:ext uri="{BB962C8B-B14F-4D97-AF65-F5344CB8AC3E}">
        <p14:creationId xmlns:p14="http://schemas.microsoft.com/office/powerpoint/2010/main" val="127179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2"/>
          </p:nvPr>
        </p:nvSpPr>
        <p:spPr>
          <a:xfrm>
            <a:off x="457202" y="1876425"/>
            <a:ext cx="3200399" cy="2486025"/>
          </a:xfrm>
        </p:spPr>
        <p:txBody>
          <a:bodyPr wrap="square" anchor="t">
            <a:normAutofit/>
          </a:bodyPr>
          <a:lstStyle/>
          <a:p>
            <a:pPr marL="0" indent="0" rtl="0">
              <a:buSzPts val="3200"/>
              <a:buNone/>
            </a:pPr>
            <a:endParaRPr lang="en-US" b="0" i="0" u="none" strike="noStrike" baseline="0" dirty="0"/>
          </a:p>
          <a:p>
            <a:pPr rtl="0">
              <a:buSzPts val="3200"/>
              <a:buFont typeface="Calibri" panose="020F0502020204030204" pitchFamily="34" charset="0"/>
              <a:buChar char="–"/>
            </a:pPr>
            <a:endParaRPr lang="en-US" b="0" i="0" u="none" strike="noStrike" baseline="0" dirty="0"/>
          </a:p>
        </p:txBody>
      </p:sp>
      <p:sp>
        <p:nvSpPr>
          <p:cNvPr id="5" name="Slide Number Placeholder 4"/>
          <p:cNvSpPr>
            <a:spLocks noGrp="1"/>
          </p:cNvSpPr>
          <p:nvPr>
            <p:ph type="sldNum" sz="quarter" idx="4"/>
          </p:nvPr>
        </p:nvSpPr>
        <p:spPr>
          <a:xfrm>
            <a:off x="8686800" y="4773168"/>
            <a:ext cx="395782" cy="342900"/>
          </a:xfrm>
        </p:spPr>
        <p:txBody>
          <a:bodyPr anchor="ctr">
            <a:normAutofit/>
          </a:bodyPr>
          <a:lstStyle/>
          <a:p>
            <a:pPr>
              <a:spcAft>
                <a:spcPts val="600"/>
              </a:spcAft>
            </a:pPr>
            <a:fld id="{F8E24598-D429-A34B-B4A6-5808099B37D3}" type="slidenum">
              <a:rPr lang="en-US" smtClean="0"/>
              <a:pPr>
                <a:spcAft>
                  <a:spcPts val="600"/>
                </a:spcAft>
              </a:pPr>
              <a:t>7</a:t>
            </a:fld>
            <a:endParaRPr lang="en-US"/>
          </a:p>
        </p:txBody>
      </p:sp>
      <p:sp>
        <p:nvSpPr>
          <p:cNvPr id="21512" name="Text Placeholder 5">
            <a:extLst>
              <a:ext uri="{FF2B5EF4-FFF2-40B4-BE49-F238E27FC236}">
                <a16:creationId xmlns:a16="http://schemas.microsoft.com/office/drawing/2014/main" id="{B080C21D-5491-6E69-EAC0-F7827950084F}"/>
              </a:ext>
            </a:extLst>
          </p:cNvPr>
          <p:cNvSpPr>
            <a:spLocks noGrp="1"/>
          </p:cNvSpPr>
          <p:nvPr>
            <p:ph type="body" sz="quarter" idx="11"/>
          </p:nvPr>
        </p:nvSpPr>
        <p:spPr>
          <a:xfrm>
            <a:off x="457199" y="629957"/>
            <a:ext cx="3200400" cy="255868"/>
          </a:xfrm>
        </p:spPr>
        <p:txBody>
          <a:bodyPr/>
          <a:lstStyle/>
          <a:p>
            <a:r>
              <a:rPr lang="en-US" sz="2200" u="none" dirty="0">
                <a:solidFill>
                  <a:schemeClr val="accent1"/>
                </a:solidFill>
                <a:latin typeface="Georgia" panose="02040502050405020303" pitchFamily="18" charset="0"/>
                <a:ea typeface="+mj-ea"/>
              </a:rPr>
              <a:t>Financial Highlights – Governmental Funds</a:t>
            </a:r>
          </a:p>
        </p:txBody>
      </p:sp>
      <p:pic>
        <p:nvPicPr>
          <p:cNvPr id="4" name="Picture 3">
            <a:extLst>
              <a:ext uri="{FF2B5EF4-FFF2-40B4-BE49-F238E27FC236}">
                <a16:creationId xmlns:a16="http://schemas.microsoft.com/office/drawing/2014/main" id="{C4F79249-E51E-F996-36CB-AE5BFB66C800}"/>
              </a:ext>
            </a:extLst>
          </p:cNvPr>
          <p:cNvPicPr>
            <a:picLocks noChangeAspect="1"/>
          </p:cNvPicPr>
          <p:nvPr/>
        </p:nvPicPr>
        <p:blipFill>
          <a:blip r:embed="rId3"/>
          <a:stretch>
            <a:fillRect/>
          </a:stretch>
        </p:blipFill>
        <p:spPr>
          <a:xfrm>
            <a:off x="3305439" y="629957"/>
            <a:ext cx="5777143" cy="3425980"/>
          </a:xfrm>
          <a:prstGeom prst="rect">
            <a:avLst/>
          </a:prstGeom>
        </p:spPr>
      </p:pic>
    </p:spTree>
    <p:extLst>
      <p:ext uri="{BB962C8B-B14F-4D97-AF65-F5344CB8AC3E}">
        <p14:creationId xmlns:p14="http://schemas.microsoft.com/office/powerpoint/2010/main" val="408071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General Fund</a:t>
            </a:r>
          </a:p>
          <a:p>
            <a:pPr lvl="1">
              <a:buSzPts val="3200"/>
              <a:buFont typeface="Calibri" panose="020F0502020204030204" pitchFamily="34" charset="0"/>
              <a:buChar char="–"/>
            </a:pPr>
            <a:r>
              <a:rPr lang="en-US" sz="2400" dirty="0">
                <a:solidFill>
                  <a:srgbClr val="414142"/>
                </a:solidFill>
              </a:rPr>
              <a:t>Total </a:t>
            </a:r>
            <a:r>
              <a:rPr lang="en-US" sz="2400" b="0" i="0" u="none" strike="noStrike" baseline="0" dirty="0">
                <a:solidFill>
                  <a:srgbClr val="414142"/>
                </a:solidFill>
                <a:latin typeface="Calibri" panose="020F0502020204030204" pitchFamily="34" charset="0"/>
              </a:rPr>
              <a:t>Fund balance $41.5M</a:t>
            </a:r>
          </a:p>
          <a:p>
            <a:pPr lvl="2">
              <a:buSzPts val="2200"/>
              <a:buFont typeface="Arial Narrow" panose="020B0606020202030204" pitchFamily="34" charset="0"/>
              <a:buChar char="◊"/>
            </a:pPr>
            <a:r>
              <a:rPr lang="en-US" b="0" i="0" u="none" strike="noStrike" baseline="0" dirty="0" err="1">
                <a:solidFill>
                  <a:srgbClr val="414142"/>
                </a:solidFill>
                <a:latin typeface="Calibri" panose="020F0502020204030204" pitchFamily="34" charset="0"/>
              </a:rPr>
              <a:t>Nonspendable</a:t>
            </a:r>
            <a:r>
              <a:rPr lang="en-US" b="0" i="0" u="none" strike="noStrike" baseline="0" dirty="0">
                <a:solidFill>
                  <a:srgbClr val="414142"/>
                </a:solidFill>
                <a:latin typeface="Calibri" panose="020F0502020204030204" pitchFamily="34" charset="0"/>
              </a:rPr>
              <a:t> $35K – Prepaid Expenditures</a:t>
            </a:r>
          </a:p>
          <a:p>
            <a:pPr lvl="2">
              <a:buSzPts val="2200"/>
              <a:buFont typeface="Arial Narrow" panose="020B0606020202030204" pitchFamily="34" charset="0"/>
              <a:buChar char="◊"/>
            </a:pPr>
            <a:r>
              <a:rPr lang="en-US" dirty="0">
                <a:solidFill>
                  <a:srgbClr val="414142"/>
                </a:solidFill>
              </a:rPr>
              <a:t>Committed $1.8M – Education, $494K LOSAP benefits</a:t>
            </a:r>
            <a:endParaRPr lang="en-US" b="0" i="0" u="none" strike="noStrike" baseline="0" dirty="0">
              <a:solidFill>
                <a:srgbClr val="414142"/>
              </a:solidFill>
              <a:latin typeface="Calibri" panose="020F0502020204030204" pitchFamily="34" charset="0"/>
            </a:endParaRPr>
          </a:p>
          <a:p>
            <a:pPr lvl="2">
              <a:buSzPts val="2200"/>
              <a:buFont typeface="Arial Narrow" panose="020B0606020202030204" pitchFamily="34" charset="0"/>
              <a:buChar char="◊"/>
            </a:pPr>
            <a:r>
              <a:rPr lang="en-US" b="0" i="0" u="none" strike="noStrike" baseline="0" dirty="0">
                <a:solidFill>
                  <a:srgbClr val="414142"/>
                </a:solidFill>
                <a:latin typeface="Calibri" panose="020F0502020204030204" pitchFamily="34" charset="0"/>
              </a:rPr>
              <a:t>Assigned – $9</a:t>
            </a:r>
            <a:r>
              <a:rPr lang="en-US" dirty="0">
                <a:solidFill>
                  <a:srgbClr val="414142"/>
                </a:solidFill>
              </a:rPr>
              <a:t>.2</a:t>
            </a:r>
            <a:r>
              <a:rPr lang="en-US" b="0" i="0" u="none" strike="noStrike" baseline="0" dirty="0">
                <a:solidFill>
                  <a:srgbClr val="414142"/>
                </a:solidFill>
                <a:latin typeface="Calibri" panose="020F0502020204030204" pitchFamily="34" charset="0"/>
              </a:rPr>
              <a:t>M</a:t>
            </a:r>
          </a:p>
          <a:p>
            <a:pPr lvl="3">
              <a:buSzPts val="2200"/>
              <a:buFont typeface="Arial Narrow" panose="020B0606020202030204" pitchFamily="34" charset="0"/>
              <a:buChar char="◊"/>
            </a:pPr>
            <a:r>
              <a:rPr lang="en-US" sz="1800" b="0" i="0" u="none" strike="noStrike" baseline="0" dirty="0">
                <a:solidFill>
                  <a:srgbClr val="414142"/>
                </a:solidFill>
                <a:latin typeface="Calibri" panose="020F0502020204030204" pitchFamily="34" charset="0"/>
              </a:rPr>
              <a:t>$</a:t>
            </a:r>
            <a:r>
              <a:rPr lang="en-US" sz="1800" dirty="0">
                <a:solidFill>
                  <a:srgbClr val="414142"/>
                </a:solidFill>
              </a:rPr>
              <a:t>756</a:t>
            </a:r>
            <a:r>
              <a:rPr lang="en-US" sz="1800" b="0" i="0" u="none" strike="noStrike" baseline="0" dirty="0">
                <a:solidFill>
                  <a:srgbClr val="414142"/>
                </a:solidFill>
                <a:latin typeface="Calibri" panose="020F0502020204030204" pitchFamily="34" charset="0"/>
              </a:rPr>
              <a:t>K</a:t>
            </a:r>
            <a:r>
              <a:rPr lang="en-US" sz="1800" dirty="0">
                <a:solidFill>
                  <a:srgbClr val="414142"/>
                </a:solidFill>
              </a:rPr>
              <a:t>  Enc</a:t>
            </a:r>
            <a:r>
              <a:rPr lang="en-US" sz="1800" b="0" i="0" u="none" strike="noStrike" baseline="0" dirty="0">
                <a:solidFill>
                  <a:srgbClr val="414142"/>
                </a:solidFill>
                <a:latin typeface="Calibri" panose="020F0502020204030204" pitchFamily="34" charset="0"/>
              </a:rPr>
              <a:t>umbrances</a:t>
            </a:r>
          </a:p>
          <a:p>
            <a:pPr lvl="3">
              <a:buSzPts val="2200"/>
              <a:buFont typeface="Arial Narrow" panose="020B0606020202030204" pitchFamily="34" charset="0"/>
              <a:buChar char="◊"/>
            </a:pPr>
            <a:r>
              <a:rPr lang="en-US" sz="1800" dirty="0">
                <a:solidFill>
                  <a:srgbClr val="414142"/>
                </a:solidFill>
              </a:rPr>
              <a:t>$2.75M Appeals</a:t>
            </a:r>
          </a:p>
          <a:p>
            <a:pPr lvl="3">
              <a:buSzPts val="2200"/>
              <a:buFont typeface="Arial Narrow" panose="020B0606020202030204" pitchFamily="34" charset="0"/>
              <a:buChar char="◊"/>
            </a:pPr>
            <a:r>
              <a:rPr lang="en-US" sz="1800" dirty="0">
                <a:solidFill>
                  <a:srgbClr val="414142"/>
                </a:solidFill>
              </a:rPr>
              <a:t>$2M Fire Apparatus</a:t>
            </a:r>
          </a:p>
          <a:p>
            <a:pPr lvl="3">
              <a:buSzPts val="2200"/>
              <a:buFont typeface="Arial Narrow" panose="020B0606020202030204" pitchFamily="34" charset="0"/>
              <a:buChar char="◊"/>
            </a:pPr>
            <a:r>
              <a:rPr lang="en-US" sz="1800" b="0" i="0" u="none" strike="noStrike" baseline="0" dirty="0">
                <a:solidFill>
                  <a:srgbClr val="414142"/>
                </a:solidFill>
                <a:latin typeface="Calibri" panose="020F0502020204030204" pitchFamily="34" charset="0"/>
              </a:rPr>
              <a:t>$</a:t>
            </a:r>
            <a:r>
              <a:rPr lang="en-US" sz="1800" dirty="0">
                <a:solidFill>
                  <a:srgbClr val="414142"/>
                </a:solidFill>
              </a:rPr>
              <a:t>1.2M</a:t>
            </a:r>
            <a:r>
              <a:rPr lang="en-US" sz="1800" b="0" i="0" u="none" strike="noStrike" baseline="0" dirty="0">
                <a:solidFill>
                  <a:srgbClr val="414142"/>
                </a:solidFill>
                <a:latin typeface="Calibri" panose="020F0502020204030204" pitchFamily="34" charset="0"/>
              </a:rPr>
              <a:t>  Other</a:t>
            </a:r>
          </a:p>
          <a:p>
            <a:pPr lvl="3">
              <a:buSzPts val="2200"/>
              <a:buFont typeface="Arial Narrow" panose="020B0606020202030204" pitchFamily="34" charset="0"/>
              <a:buChar char="◊"/>
            </a:pPr>
            <a:r>
              <a:rPr lang="en-US" sz="1800" dirty="0">
                <a:solidFill>
                  <a:srgbClr val="414142"/>
                </a:solidFill>
              </a:rPr>
              <a:t>$2.5M – 2025 budget</a:t>
            </a:r>
            <a:endParaRPr lang="en-US" sz="1800" b="0" i="0" u="none" strike="noStrike" baseline="0" dirty="0">
              <a:solidFill>
                <a:srgbClr val="414142"/>
              </a:solidFill>
              <a:latin typeface="Calibri" panose="020F0502020204030204" pitchFamily="34" charset="0"/>
            </a:endParaRPr>
          </a:p>
          <a:p>
            <a:pPr lvl="2">
              <a:buSzPts val="2200"/>
              <a:buFont typeface="Arial Narrow" panose="020B0606020202030204" pitchFamily="34" charset="0"/>
              <a:buChar char="◊"/>
            </a:pPr>
            <a:r>
              <a:rPr lang="en-US" b="0" i="0" u="none" strike="noStrike" baseline="0" dirty="0">
                <a:solidFill>
                  <a:srgbClr val="414142"/>
                </a:solidFill>
                <a:latin typeface="Calibri" panose="020F0502020204030204" pitchFamily="34" charset="0"/>
              </a:rPr>
              <a:t>Unassigned - $29.9M</a:t>
            </a: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375911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57200" y="842772"/>
            <a:ext cx="4038600" cy="3741974"/>
          </a:xfrm>
        </p:spPr>
        <p:txBody>
          <a:bodyPr wrap="square" anchor="t">
            <a:normAutofit/>
          </a:bodyPr>
          <a:lstStyle/>
          <a:p>
            <a:pPr rtl="0">
              <a:buSzPts val="3200"/>
              <a:buFont typeface="Calibri" panose="020F0502020204030204" pitchFamily="34" charset="0"/>
              <a:buChar char="–"/>
            </a:pPr>
            <a:r>
              <a:rPr lang="en-US" b="0" i="0" u="none" strike="noStrike" baseline="0" dirty="0"/>
              <a:t>Pension and OPEB Trust Funds</a:t>
            </a:r>
          </a:p>
          <a:p>
            <a:pPr rtl="0">
              <a:buSzPts val="3200"/>
              <a:buFont typeface="Calibri" panose="020F0502020204030204" pitchFamily="34" charset="0"/>
              <a:buChar char="–"/>
            </a:pPr>
            <a:endParaRPr lang="en-US" b="0" i="0" u="none" strike="noStrike" baseline="0" dirty="0"/>
          </a:p>
        </p:txBody>
      </p:sp>
      <p:sp>
        <p:nvSpPr>
          <p:cNvPr id="4" name="Title 3"/>
          <p:cNvSpPr>
            <a:spLocks noGrp="1"/>
          </p:cNvSpPr>
          <p:nvPr>
            <p:ph type="title"/>
          </p:nvPr>
        </p:nvSpPr>
        <p:spPr>
          <a:xfrm>
            <a:off x="457200" y="73152"/>
            <a:ext cx="8229600" cy="685800"/>
          </a:xfrm>
        </p:spPr>
        <p:txBody>
          <a:bodyPr wrap="square" anchor="ctr">
            <a:normAutofit/>
          </a:bodyPr>
          <a:lstStyle/>
          <a:p>
            <a:r>
              <a:rPr lang="en-US" dirty="0"/>
              <a:t>Financial Highlights</a:t>
            </a:r>
          </a:p>
        </p:txBody>
      </p:sp>
      <p:sp>
        <p:nvSpPr>
          <p:cNvPr id="5" name="Slide Number Placeholder 4"/>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9</a:t>
            </a:fld>
            <a:endParaRPr lang="en-US"/>
          </a:p>
        </p:txBody>
      </p:sp>
      <p:pic>
        <p:nvPicPr>
          <p:cNvPr id="6" name="Picture 5">
            <a:extLst>
              <a:ext uri="{FF2B5EF4-FFF2-40B4-BE49-F238E27FC236}">
                <a16:creationId xmlns:a16="http://schemas.microsoft.com/office/drawing/2014/main" id="{CC7DAACA-8858-956B-797A-99FB9E6BC36C}"/>
              </a:ext>
            </a:extLst>
          </p:cNvPr>
          <p:cNvPicPr>
            <a:picLocks noChangeAspect="1"/>
          </p:cNvPicPr>
          <p:nvPr/>
        </p:nvPicPr>
        <p:blipFill>
          <a:blip r:embed="rId3"/>
          <a:stretch>
            <a:fillRect/>
          </a:stretch>
        </p:blipFill>
        <p:spPr>
          <a:xfrm>
            <a:off x="4093943" y="193740"/>
            <a:ext cx="4928830" cy="3872652"/>
          </a:xfrm>
          <a:prstGeom prst="rect">
            <a:avLst/>
          </a:prstGeom>
        </p:spPr>
      </p:pic>
    </p:spTree>
    <p:extLst>
      <p:ext uri="{BB962C8B-B14F-4D97-AF65-F5344CB8AC3E}">
        <p14:creationId xmlns:p14="http://schemas.microsoft.com/office/powerpoint/2010/main" val="1913847790"/>
      </p:ext>
    </p:extLst>
  </p:cSld>
  <p:clrMapOvr>
    <a:masterClrMapping/>
  </p:clrMapOvr>
</p:sld>
</file>

<file path=ppt/theme/theme1.xml><?xml version="1.0" encoding="utf-8"?>
<a:theme xmlns:a="http://schemas.openxmlformats.org/drawingml/2006/main" name="1_1-CLA-PowerPoint HD">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4D1ABCCF-DFD5-4E5E-9231-B6C831BF1E19}" vid="{BD1CACB8-EEF4-4B66-A1E0-CC852773B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d21ae46-6a2a-4c6e-8dd1-d208fb4340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E05153E5D2C74AA7391C4D93B5C895" ma:contentTypeVersion="20" ma:contentTypeDescription="Create a new document." ma:contentTypeScope="" ma:versionID="9c27cfaff5c0adc8695761f537b75975">
  <xsd:schema xmlns:xsd="http://www.w3.org/2001/XMLSchema" xmlns:xs="http://www.w3.org/2001/XMLSchema" xmlns:p="http://schemas.microsoft.com/office/2006/metadata/properties" xmlns:ns1="http://schemas.microsoft.com/sharepoint/v3" xmlns:ns3="3d21ae46-6a2a-4c6e-8dd1-d208fb434039" xmlns:ns4="68f0d971-85d8-4afa-8fea-b1901989e633" targetNamespace="http://schemas.microsoft.com/office/2006/metadata/properties" ma:root="true" ma:fieldsID="f6c9193e18d13520fe7ffb37d5ff9aed" ns1:_="" ns3:_="" ns4:_="">
    <xsd:import namespace="http://schemas.microsoft.com/sharepoint/v3"/>
    <xsd:import namespace="3d21ae46-6a2a-4c6e-8dd1-d208fb434039"/>
    <xsd:import namespace="68f0d971-85d8-4afa-8fea-b1901989e6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1:_ip_UnifiedCompliancePolicyProperties" minOccurs="0"/>
                <xsd:element ref="ns1:_ip_UnifiedCompliancePolicyUIAction"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1ae46-6a2a-4c6e-8dd1-d208fb4340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f0d971-85d8-4afa-8fea-b1901989e6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104B3-3D1C-4F10-9723-68F746A77802}">
  <ds:schemaRefs>
    <ds:schemaRef ds:uri="http://schemas.microsoft.com/sharepoint/v3/contenttype/forms"/>
  </ds:schemaRefs>
</ds:datastoreItem>
</file>

<file path=customXml/itemProps2.xml><?xml version="1.0" encoding="utf-8"?>
<ds:datastoreItem xmlns:ds="http://schemas.openxmlformats.org/officeDocument/2006/customXml" ds:itemID="{E944BBBC-50C5-47EB-8D82-EC547626082F}">
  <ds:schemaRefs>
    <ds:schemaRef ds:uri="3d21ae46-6a2a-4c6e-8dd1-d208fb434039"/>
    <ds:schemaRef ds:uri="http://purl.org/dc/elements/1.1/"/>
    <ds:schemaRef ds:uri="http://purl.org/dc/terms/"/>
    <ds:schemaRef ds:uri="68f0d971-85d8-4afa-8fea-b1901989e633"/>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4FFCF682-E562-4D2B-9258-526CFBE05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21ae46-6a2a-4c6e-8dd1-d208fb434039"/>
    <ds:schemaRef ds:uri="68f0d971-85d8-4afa-8fea-b1901989e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1093</TotalTime>
  <Words>2408</Words>
  <Application>Microsoft Office PowerPoint</Application>
  <PresentationFormat>On-screen Show (16:9)</PresentationFormat>
  <Paragraphs>217</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Calibri</vt:lpstr>
      <vt:lpstr>Courier New</vt:lpstr>
      <vt:lpstr>Georgia</vt:lpstr>
      <vt:lpstr>Wingdings</vt:lpstr>
      <vt:lpstr>1_1-CLA-PowerPoint HD</vt:lpstr>
      <vt:lpstr>Town of Manchester, Connecticut June 30, 2024 Audit Presentation</vt:lpstr>
      <vt:lpstr>PowerPoint Presentation</vt:lpstr>
      <vt:lpstr>Agenda:</vt:lpstr>
      <vt:lpstr>Terms of the Engagement:</vt:lpstr>
      <vt:lpstr>Executive Summary</vt:lpstr>
      <vt:lpstr>Financial Highlights</vt:lpstr>
      <vt:lpstr>PowerPoint Presentation</vt:lpstr>
      <vt:lpstr>Financial Highlights</vt:lpstr>
      <vt:lpstr>Financial Highlights</vt:lpstr>
      <vt:lpstr>Financial Highlights</vt:lpstr>
      <vt:lpstr>Merger of Special Taxing District</vt:lpstr>
      <vt:lpstr>Transfer of Operations – Eighth Utilities District</vt:lpstr>
      <vt:lpstr>Federal and State Single Audit</vt:lpstr>
      <vt:lpstr>Federal Single Audit:</vt:lpstr>
      <vt:lpstr>State Single Audit:</vt:lpstr>
      <vt:lpstr>Governance Communication</vt:lpstr>
      <vt:lpstr>Governance Communication:</vt:lpstr>
      <vt:lpstr>Governance Communication con’t:</vt:lpstr>
      <vt:lpstr>Upcoming GASB Pronouncements</vt:lpstr>
      <vt:lpstr>GASB Standards:</vt:lpstr>
      <vt:lpstr>Questions?</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Dzwonkiewicz, Nicole</dc:creator>
  <cp:lastModifiedBy>Rossitto, Vanessa</cp:lastModifiedBy>
  <cp:revision>64</cp:revision>
  <dcterms:created xsi:type="dcterms:W3CDTF">2021-05-06T15:30:06Z</dcterms:created>
  <dcterms:modified xsi:type="dcterms:W3CDTF">2025-01-16T16:39:04Z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0x01010039E05153E5D2C74AA7391C4D93B5C895</vt:lpwstr>
  </property>
  <property fmtid="{D5CDD505-2E9C-101B-9397-08002B2CF9AE}" pid="3" name="tabName">
    <vt:lpwstr>General Correspondence</vt:lpwstr>
  </property>
  <property fmtid="{D5CDD505-2E9C-101B-9397-08002B2CF9AE}" pid="4" name="tabIndex">
    <vt:lpwstr>0120</vt:lpwstr>
  </property>
  <property fmtid="{D5CDD505-2E9C-101B-9397-08002B2CF9AE}" pid="5" name="workpaperIndex">
    <vt:lpwstr>0120.50</vt:lpwstr>
  </property>
</Properties>
</file>