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46"/>
  </p:notesMasterIdLst>
  <p:sldIdLst>
    <p:sldId id="256" r:id="rId2"/>
    <p:sldId id="311" r:id="rId3"/>
    <p:sldId id="312" r:id="rId4"/>
    <p:sldId id="260" r:id="rId5"/>
    <p:sldId id="313" r:id="rId6"/>
    <p:sldId id="258" r:id="rId7"/>
    <p:sldId id="314" r:id="rId8"/>
    <p:sldId id="263" r:id="rId9"/>
    <p:sldId id="352" r:id="rId10"/>
    <p:sldId id="268" r:id="rId11"/>
    <p:sldId id="315" r:id="rId12"/>
    <p:sldId id="259" r:id="rId13"/>
    <p:sldId id="316" r:id="rId14"/>
    <p:sldId id="282" r:id="rId15"/>
    <p:sldId id="317" r:id="rId16"/>
    <p:sldId id="318" r:id="rId17"/>
    <p:sldId id="348" r:id="rId18"/>
    <p:sldId id="319" r:id="rId19"/>
    <p:sldId id="320" r:id="rId20"/>
    <p:sldId id="321" r:id="rId21"/>
    <p:sldId id="322" r:id="rId22"/>
    <p:sldId id="349" r:id="rId23"/>
    <p:sldId id="262" r:id="rId24"/>
    <p:sldId id="323" r:id="rId25"/>
    <p:sldId id="324" r:id="rId26"/>
    <p:sldId id="325" r:id="rId27"/>
    <p:sldId id="326" r:id="rId28"/>
    <p:sldId id="327" r:id="rId29"/>
    <p:sldId id="328" r:id="rId30"/>
    <p:sldId id="347" r:id="rId31"/>
    <p:sldId id="329" r:id="rId32"/>
    <p:sldId id="330" r:id="rId33"/>
    <p:sldId id="331" r:id="rId34"/>
    <p:sldId id="332" r:id="rId35"/>
    <p:sldId id="333" r:id="rId36"/>
    <p:sldId id="350" r:id="rId37"/>
    <p:sldId id="351" r:id="rId38"/>
    <p:sldId id="345" r:id="rId39"/>
    <p:sldId id="272" r:id="rId40"/>
    <p:sldId id="266" r:id="rId41"/>
    <p:sldId id="283" r:id="rId42"/>
    <p:sldId id="346" r:id="rId43"/>
    <p:sldId id="264" r:id="rId44"/>
    <p:sldId id="289" r:id="rId45"/>
  </p:sldIdLst>
  <p:sldSz cx="9144000" cy="5143500" type="screen16x9"/>
  <p:notesSz cx="6954838" cy="9236075"/>
  <p:embeddedFontLs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Palanquin SemiBold" panose="020B0004020203020204" pitchFamily="34" charset="0"/>
      <p:regular r:id="rId51"/>
      <p:bold r:id="rId52"/>
    </p:embeddedFont>
    <p:embeddedFont>
      <p:font typeface="Playfair Display" panose="000005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2AF30D-5F89-43D7-A95F-CABB6AAF8408}">
  <a:tblStyle styleId="{3D2AF30D-5F89-43D7-A95F-CABB6AAF84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9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9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4" tIns="92504" rIns="92504" bIns="92504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Lato" panose="020B0604020202020204" charset="0"/>
        <a:ea typeface="Lato" panose="020B060402020202020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9a36df63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9a36df6301_0_0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5e0f777a9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5e0f777a9_0_805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97b0c87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97b0c871ff_0_3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195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97b0c871f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97b0c871ff_0_3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9132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3626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9480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785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329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5180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5e0f777a9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a5e0f777a9_0_61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674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5806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r>
              <a:rPr lang="en-US"/>
              <a:t>Bundled Software: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Lato" panose="020B0604020202020204" charset="0"/>
                <a:ea typeface="Lato" panose="020B0604020202020204" charset="0"/>
                <a:cs typeface="Arial"/>
                <a:sym typeface="Arial"/>
              </a:rPr>
              <a:t>software that is sold together with hardware, other software, or services at a single price.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189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5e0f777a9_0_3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a5e0f777a9_0_345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0063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6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0015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104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8077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2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713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5e0f777a9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a5e0f777a9_0_61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9171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299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5893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3316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38815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9756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87515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39363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9714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5741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a5e0f777a9_0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a5e0f777a9_0_100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5e0f777a9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a5e0f777a9_0_61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a5e0f777a9_0_3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a5e0f777a9_0_365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9f35faa215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9f35faa215_1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82453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a5e0f777a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a5e0f777a9_0_14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a5e0f777a9_0_4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a5e0f777a9_0_408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923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9f35faa215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9f35faa215_1_32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540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97b0c87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97b0c871ff_0_3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97b0c87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97b0c871ff_0_36:notes"/>
          <p:cNvSpPr txBox="1">
            <a:spLocks noGrp="1"/>
          </p:cNvSpPr>
          <p:nvPr>
            <p:ph type="body" idx="1"/>
          </p:nvPr>
        </p:nvSpPr>
        <p:spPr>
          <a:xfrm>
            <a:off x="695484" y="4387136"/>
            <a:ext cx="5563870" cy="4156234"/>
          </a:xfrm>
          <a:prstGeom prst="rect">
            <a:avLst/>
          </a:prstGeom>
        </p:spPr>
        <p:txBody>
          <a:bodyPr spcFirstLastPara="1" wrap="square" lIns="92504" tIns="92504" rIns="92504" bIns="9250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3742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1098950" y="1393575"/>
            <a:ext cx="3258600" cy="19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300">
                <a:solidFill>
                  <a:schemeClr val="dk1"/>
                </a:solidFill>
                <a:latin typeface="Lato" panose="020B060402020202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8950" y="3273479"/>
            <a:ext cx="2274900" cy="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3687" y="0"/>
            <a:ext cx="1499875" cy="1607950"/>
            <a:chOff x="-33687" y="113450"/>
            <a:chExt cx="1499875" cy="160795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-33687" y="113450"/>
              <a:ext cx="1002000" cy="1607950"/>
            </a:xfrm>
            <a:custGeom>
              <a:avLst/>
              <a:gdLst/>
              <a:ahLst/>
              <a:cxnLst/>
              <a:rect l="l" t="t" r="r" b="b"/>
              <a:pathLst>
                <a:path w="40080" h="64318" extrusionOk="0">
                  <a:moveTo>
                    <a:pt x="38384" y="1"/>
                  </a:moveTo>
                  <a:cubicBezTo>
                    <a:pt x="35907" y="1"/>
                    <a:pt x="31554" y="296"/>
                    <a:pt x="31201" y="321"/>
                  </a:cubicBezTo>
                  <a:cubicBezTo>
                    <a:pt x="24833" y="1064"/>
                    <a:pt x="18537" y="3187"/>
                    <a:pt x="13337" y="7042"/>
                  </a:cubicBezTo>
                  <a:cubicBezTo>
                    <a:pt x="10648" y="9059"/>
                    <a:pt x="8278" y="11499"/>
                    <a:pt x="6368" y="14294"/>
                  </a:cubicBezTo>
                  <a:cubicBezTo>
                    <a:pt x="8597" y="15284"/>
                    <a:pt x="10578" y="16735"/>
                    <a:pt x="12205" y="18574"/>
                  </a:cubicBezTo>
                  <a:cubicBezTo>
                    <a:pt x="15884" y="22854"/>
                    <a:pt x="11922" y="29682"/>
                    <a:pt x="8385" y="32653"/>
                  </a:cubicBezTo>
                  <a:cubicBezTo>
                    <a:pt x="5944" y="34705"/>
                    <a:pt x="3078" y="36226"/>
                    <a:pt x="1" y="37110"/>
                  </a:cubicBezTo>
                  <a:cubicBezTo>
                    <a:pt x="107" y="41709"/>
                    <a:pt x="1239" y="46272"/>
                    <a:pt x="3220" y="50411"/>
                  </a:cubicBezTo>
                  <a:cubicBezTo>
                    <a:pt x="11285" y="52321"/>
                    <a:pt x="18714" y="56283"/>
                    <a:pt x="24020" y="63004"/>
                  </a:cubicBezTo>
                  <a:cubicBezTo>
                    <a:pt x="24338" y="63428"/>
                    <a:pt x="24657" y="63853"/>
                    <a:pt x="24939" y="64277"/>
                  </a:cubicBezTo>
                  <a:cubicBezTo>
                    <a:pt x="25522" y="64305"/>
                    <a:pt x="26105" y="64318"/>
                    <a:pt x="26686" y="64318"/>
                  </a:cubicBezTo>
                  <a:cubicBezTo>
                    <a:pt x="28331" y="64318"/>
                    <a:pt x="29970" y="64212"/>
                    <a:pt x="31590" y="64029"/>
                  </a:cubicBezTo>
                  <a:cubicBezTo>
                    <a:pt x="32439" y="63923"/>
                    <a:pt x="40080" y="62862"/>
                    <a:pt x="40080" y="62261"/>
                  </a:cubicBezTo>
                  <a:lnTo>
                    <a:pt x="40080" y="180"/>
                  </a:lnTo>
                  <a:cubicBezTo>
                    <a:pt x="40069" y="48"/>
                    <a:pt x="39378" y="1"/>
                    <a:pt x="38384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344813" y="1374575"/>
              <a:ext cx="543025" cy="345825"/>
            </a:xfrm>
            <a:custGeom>
              <a:avLst/>
              <a:gdLst/>
              <a:ahLst/>
              <a:cxnLst/>
              <a:rect l="l" t="t" r="r" b="b"/>
              <a:pathLst>
                <a:path w="21721" h="13833" extrusionOk="0">
                  <a:moveTo>
                    <a:pt x="1" y="1"/>
                  </a:moveTo>
                  <a:cubicBezTo>
                    <a:pt x="2159" y="4352"/>
                    <a:pt x="5519" y="7995"/>
                    <a:pt x="9729" y="10472"/>
                  </a:cubicBezTo>
                  <a:cubicBezTo>
                    <a:pt x="13125" y="12382"/>
                    <a:pt x="16945" y="13549"/>
                    <a:pt x="20872" y="13797"/>
                  </a:cubicBezTo>
                  <a:lnTo>
                    <a:pt x="21720" y="13832"/>
                  </a:lnTo>
                  <a:cubicBezTo>
                    <a:pt x="21438" y="13408"/>
                    <a:pt x="21119" y="12983"/>
                    <a:pt x="20801" y="12594"/>
                  </a:cubicBezTo>
                  <a:cubicBezTo>
                    <a:pt x="15495" y="5873"/>
                    <a:pt x="8066" y="1911"/>
                    <a:pt x="1" y="1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809088" y="420675"/>
              <a:ext cx="657100" cy="644925"/>
            </a:xfrm>
            <a:custGeom>
              <a:avLst/>
              <a:gdLst/>
              <a:ahLst/>
              <a:cxnLst/>
              <a:rect l="l" t="t" r="r" b="b"/>
              <a:pathLst>
                <a:path w="26284" h="25797" extrusionOk="0">
                  <a:moveTo>
                    <a:pt x="16555" y="0"/>
                  </a:moveTo>
                  <a:cubicBezTo>
                    <a:pt x="14261" y="0"/>
                    <a:pt x="11956" y="260"/>
                    <a:pt x="9728" y="802"/>
                  </a:cubicBezTo>
                  <a:cubicBezTo>
                    <a:pt x="6863" y="1510"/>
                    <a:pt x="4811" y="3349"/>
                    <a:pt x="3219" y="5861"/>
                  </a:cubicBezTo>
                  <a:cubicBezTo>
                    <a:pt x="2618" y="6851"/>
                    <a:pt x="2088" y="7948"/>
                    <a:pt x="1698" y="9080"/>
                  </a:cubicBezTo>
                  <a:cubicBezTo>
                    <a:pt x="0" y="14067"/>
                    <a:pt x="1026" y="20965"/>
                    <a:pt x="5837" y="24007"/>
                  </a:cubicBezTo>
                  <a:cubicBezTo>
                    <a:pt x="7927" y="25325"/>
                    <a:pt x="10601" y="25796"/>
                    <a:pt x="13221" y="25796"/>
                  </a:cubicBezTo>
                  <a:cubicBezTo>
                    <a:pt x="14681" y="25796"/>
                    <a:pt x="16124" y="25650"/>
                    <a:pt x="17440" y="25422"/>
                  </a:cubicBezTo>
                  <a:cubicBezTo>
                    <a:pt x="18253" y="25281"/>
                    <a:pt x="19102" y="25104"/>
                    <a:pt x="19881" y="24856"/>
                  </a:cubicBezTo>
                  <a:cubicBezTo>
                    <a:pt x="19668" y="18772"/>
                    <a:pt x="20871" y="12723"/>
                    <a:pt x="23383" y="7170"/>
                  </a:cubicBezTo>
                  <a:cubicBezTo>
                    <a:pt x="24196" y="5365"/>
                    <a:pt x="25151" y="3632"/>
                    <a:pt x="26283" y="2005"/>
                  </a:cubicBezTo>
                  <a:cubicBezTo>
                    <a:pt x="24798" y="1333"/>
                    <a:pt x="23241" y="838"/>
                    <a:pt x="21649" y="519"/>
                  </a:cubicBezTo>
                  <a:cubicBezTo>
                    <a:pt x="20376" y="236"/>
                    <a:pt x="19067" y="95"/>
                    <a:pt x="17758" y="24"/>
                  </a:cubicBezTo>
                  <a:cubicBezTo>
                    <a:pt x="17358" y="8"/>
                    <a:pt x="16957" y="0"/>
                    <a:pt x="16555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856046" y="-399025"/>
            <a:ext cx="1530279" cy="1554808"/>
            <a:chOff x="-4" y="3974850"/>
            <a:chExt cx="1530279" cy="1554808"/>
          </a:xfrm>
        </p:grpSpPr>
        <p:sp>
          <p:nvSpPr>
            <p:cNvPr id="16" name="Google Shape;16;p2"/>
            <p:cNvSpPr/>
            <p:nvPr/>
          </p:nvSpPr>
          <p:spPr>
            <a:xfrm flipH="1">
              <a:off x="-4" y="3974850"/>
              <a:ext cx="1530279" cy="1554808"/>
            </a:xfrm>
            <a:custGeom>
              <a:avLst/>
              <a:gdLst/>
              <a:ahLst/>
              <a:cxnLst/>
              <a:rect l="l" t="t" r="r" b="b"/>
              <a:pathLst>
                <a:path w="35374" h="35941" extrusionOk="0">
                  <a:moveTo>
                    <a:pt x="0" y="0"/>
                  </a:moveTo>
                  <a:lnTo>
                    <a:pt x="0" y="35940"/>
                  </a:lnTo>
                  <a:lnTo>
                    <a:pt x="35374" y="35940"/>
                  </a:lnTo>
                  <a:cubicBezTo>
                    <a:pt x="35162" y="32898"/>
                    <a:pt x="34490" y="29856"/>
                    <a:pt x="33393" y="26991"/>
                  </a:cubicBezTo>
                  <a:lnTo>
                    <a:pt x="13018" y="26991"/>
                  </a:lnTo>
                  <a:cubicBezTo>
                    <a:pt x="12558" y="26991"/>
                    <a:pt x="13654" y="22109"/>
                    <a:pt x="13831" y="21614"/>
                  </a:cubicBezTo>
                  <a:cubicBezTo>
                    <a:pt x="14468" y="19810"/>
                    <a:pt x="15635" y="18218"/>
                    <a:pt x="17156" y="17015"/>
                  </a:cubicBezTo>
                  <a:cubicBezTo>
                    <a:pt x="18733" y="15867"/>
                    <a:pt x="20331" y="15543"/>
                    <a:pt x="21991" y="15543"/>
                  </a:cubicBezTo>
                  <a:cubicBezTo>
                    <a:pt x="23349" y="15543"/>
                    <a:pt x="24748" y="15759"/>
                    <a:pt x="26212" y="15919"/>
                  </a:cubicBezTo>
                  <a:cubicBezTo>
                    <a:pt x="26530" y="15954"/>
                    <a:pt x="26884" y="15989"/>
                    <a:pt x="27238" y="16025"/>
                  </a:cubicBezTo>
                  <a:cubicBezTo>
                    <a:pt x="25823" y="14150"/>
                    <a:pt x="24267" y="12417"/>
                    <a:pt x="22569" y="10825"/>
                  </a:cubicBezTo>
                  <a:cubicBezTo>
                    <a:pt x="21330" y="9693"/>
                    <a:pt x="19986" y="8667"/>
                    <a:pt x="18571" y="7712"/>
                  </a:cubicBezTo>
                  <a:cubicBezTo>
                    <a:pt x="16697" y="9127"/>
                    <a:pt x="14786" y="10436"/>
                    <a:pt x="12911" y="11603"/>
                  </a:cubicBezTo>
                  <a:cubicBezTo>
                    <a:pt x="12525" y="11861"/>
                    <a:pt x="5555" y="15351"/>
                    <a:pt x="4324" y="15351"/>
                  </a:cubicBezTo>
                  <a:cubicBezTo>
                    <a:pt x="4204" y="15351"/>
                    <a:pt x="4139" y="15318"/>
                    <a:pt x="4139" y="15246"/>
                  </a:cubicBezTo>
                  <a:lnTo>
                    <a:pt x="4139" y="1168"/>
                  </a:lnTo>
                  <a:cubicBezTo>
                    <a:pt x="2759" y="708"/>
                    <a:pt x="1380" y="354"/>
                    <a:pt x="0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725339" y="4016162"/>
              <a:ext cx="647343" cy="633283"/>
            </a:xfrm>
            <a:custGeom>
              <a:avLst/>
              <a:gdLst/>
              <a:ahLst/>
              <a:cxnLst/>
              <a:rect l="l" t="t" r="r" b="b"/>
              <a:pathLst>
                <a:path w="14964" h="14639" extrusionOk="0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85704" y="4647702"/>
              <a:ext cx="901365" cy="494765"/>
            </a:xfrm>
            <a:custGeom>
              <a:avLst/>
              <a:gdLst/>
              <a:ahLst/>
              <a:cxnLst/>
              <a:rect l="l" t="t" r="r" b="b"/>
              <a:pathLst>
                <a:path w="20836" h="11437" extrusionOk="0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>
            <a:spLocks noGrp="1"/>
          </p:cNvSpPr>
          <p:nvPr>
            <p:ph type="title"/>
          </p:nvPr>
        </p:nvSpPr>
        <p:spPr>
          <a:xfrm>
            <a:off x="716250" y="540808"/>
            <a:ext cx="38559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Lato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75" name="Google Shape;275;p26"/>
          <p:cNvSpPr/>
          <p:nvPr/>
        </p:nvSpPr>
        <p:spPr>
          <a:xfrm>
            <a:off x="8278407" y="4764865"/>
            <a:ext cx="601847" cy="368913"/>
          </a:xfrm>
          <a:custGeom>
            <a:avLst/>
            <a:gdLst/>
            <a:ahLst/>
            <a:cxnLst/>
            <a:rect l="l" t="t" r="r" b="b"/>
            <a:pathLst>
              <a:path w="23489" h="14398" extrusionOk="0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76" name="Google Shape;276;p26"/>
          <p:cNvSpPr/>
          <p:nvPr/>
        </p:nvSpPr>
        <p:spPr>
          <a:xfrm>
            <a:off x="8079017" y="3422562"/>
            <a:ext cx="1064999" cy="1720961"/>
          </a:xfrm>
          <a:custGeom>
            <a:avLst/>
            <a:gdLst/>
            <a:ahLst/>
            <a:cxnLst/>
            <a:rect l="l" t="t" r="r" b="b"/>
            <a:pathLst>
              <a:path w="41565" h="67166" extrusionOk="0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7638524" y="3129627"/>
            <a:ext cx="1003377" cy="915902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78" name="Google Shape;278;p26"/>
          <p:cNvSpPr/>
          <p:nvPr/>
        </p:nvSpPr>
        <p:spPr>
          <a:xfrm>
            <a:off x="8132490" y="3474241"/>
            <a:ext cx="521187" cy="549270"/>
          </a:xfrm>
          <a:custGeom>
            <a:avLst/>
            <a:gdLst/>
            <a:ahLst/>
            <a:cxnLst/>
            <a:rect l="l" t="t" r="r" b="b"/>
            <a:pathLst>
              <a:path w="20341" h="21437" extrusionOk="0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79" name="Google Shape;279;p26"/>
          <p:cNvSpPr/>
          <p:nvPr/>
        </p:nvSpPr>
        <p:spPr>
          <a:xfrm>
            <a:off x="7516651" y="-112525"/>
            <a:ext cx="1642200" cy="1192850"/>
          </a:xfrm>
          <a:custGeom>
            <a:avLst/>
            <a:gdLst/>
            <a:ahLst/>
            <a:cxnLst/>
            <a:rect l="l" t="t" r="r" b="b"/>
            <a:pathLst>
              <a:path w="65688" h="47714" extrusionOk="0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7602801" y="-20550"/>
            <a:ext cx="549200" cy="742875"/>
          </a:xfrm>
          <a:custGeom>
            <a:avLst/>
            <a:gdLst/>
            <a:ahLst/>
            <a:cxnLst/>
            <a:rect l="l" t="t" r="r" b="b"/>
            <a:pathLst>
              <a:path w="21968" h="29715" extrusionOk="0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81" name="Google Shape;281;p26"/>
          <p:cNvSpPr/>
          <p:nvPr/>
        </p:nvSpPr>
        <p:spPr>
          <a:xfrm>
            <a:off x="-494450" y="4515775"/>
            <a:ext cx="2184915" cy="668452"/>
          </a:xfrm>
          <a:custGeom>
            <a:avLst/>
            <a:gdLst/>
            <a:ahLst/>
            <a:cxnLst/>
            <a:rect l="l" t="t" r="r" b="b"/>
            <a:pathLst>
              <a:path w="71350" h="21827" extrusionOk="0">
                <a:moveTo>
                  <a:pt x="34242" y="1"/>
                </a:moveTo>
                <a:cubicBezTo>
                  <a:pt x="29988" y="1"/>
                  <a:pt x="25770" y="443"/>
                  <a:pt x="21791" y="1239"/>
                </a:cubicBezTo>
                <a:cubicBezTo>
                  <a:pt x="21069" y="1389"/>
                  <a:pt x="5824" y="3432"/>
                  <a:pt x="1272" y="3432"/>
                </a:cubicBezTo>
                <a:cubicBezTo>
                  <a:pt x="470" y="3432"/>
                  <a:pt x="0" y="3368"/>
                  <a:pt x="0" y="3220"/>
                </a:cubicBezTo>
                <a:lnTo>
                  <a:pt x="0" y="21827"/>
                </a:lnTo>
                <a:lnTo>
                  <a:pt x="71349" y="21827"/>
                </a:lnTo>
                <a:cubicBezTo>
                  <a:pt x="70960" y="19456"/>
                  <a:pt x="70040" y="17193"/>
                  <a:pt x="68625" y="15247"/>
                </a:cubicBezTo>
                <a:lnTo>
                  <a:pt x="67777" y="15212"/>
                </a:lnTo>
                <a:cubicBezTo>
                  <a:pt x="63850" y="14964"/>
                  <a:pt x="60030" y="13797"/>
                  <a:pt x="56634" y="11887"/>
                </a:cubicBezTo>
                <a:cubicBezTo>
                  <a:pt x="52424" y="9410"/>
                  <a:pt x="49028" y="5767"/>
                  <a:pt x="46906" y="1416"/>
                </a:cubicBezTo>
                <a:cubicBezTo>
                  <a:pt x="42785" y="443"/>
                  <a:pt x="38496" y="1"/>
                  <a:pt x="34242" y="1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941929" y="4559109"/>
            <a:ext cx="665151" cy="423636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grpSp>
        <p:nvGrpSpPr>
          <p:cNvPr id="283" name="Google Shape;283;p26"/>
          <p:cNvGrpSpPr/>
          <p:nvPr/>
        </p:nvGrpSpPr>
        <p:grpSpPr>
          <a:xfrm rot="-2700000">
            <a:off x="6821202" y="1159923"/>
            <a:ext cx="894966" cy="644919"/>
            <a:chOff x="1224745" y="2688978"/>
            <a:chExt cx="894975" cy="644925"/>
          </a:xfrm>
        </p:grpSpPr>
        <p:sp>
          <p:nvSpPr>
            <p:cNvPr id="284" name="Google Shape;284;p26"/>
            <p:cNvSpPr/>
            <p:nvPr/>
          </p:nvSpPr>
          <p:spPr>
            <a:xfrm>
              <a:off x="1224745" y="2688978"/>
              <a:ext cx="657100" cy="644925"/>
            </a:xfrm>
            <a:custGeom>
              <a:avLst/>
              <a:gdLst/>
              <a:ahLst/>
              <a:cxnLst/>
              <a:rect l="l" t="t" r="r" b="b"/>
              <a:pathLst>
                <a:path w="26284" h="25797" extrusionOk="0">
                  <a:moveTo>
                    <a:pt x="16555" y="0"/>
                  </a:moveTo>
                  <a:cubicBezTo>
                    <a:pt x="14261" y="0"/>
                    <a:pt x="11956" y="260"/>
                    <a:pt x="9728" y="802"/>
                  </a:cubicBezTo>
                  <a:cubicBezTo>
                    <a:pt x="6863" y="1510"/>
                    <a:pt x="4811" y="3349"/>
                    <a:pt x="3219" y="5861"/>
                  </a:cubicBezTo>
                  <a:cubicBezTo>
                    <a:pt x="2618" y="6851"/>
                    <a:pt x="2088" y="7948"/>
                    <a:pt x="1698" y="9080"/>
                  </a:cubicBezTo>
                  <a:cubicBezTo>
                    <a:pt x="0" y="14067"/>
                    <a:pt x="1026" y="20965"/>
                    <a:pt x="5837" y="24007"/>
                  </a:cubicBezTo>
                  <a:cubicBezTo>
                    <a:pt x="7927" y="25325"/>
                    <a:pt x="10601" y="25796"/>
                    <a:pt x="13221" y="25796"/>
                  </a:cubicBezTo>
                  <a:cubicBezTo>
                    <a:pt x="14681" y="25796"/>
                    <a:pt x="16124" y="25650"/>
                    <a:pt x="17440" y="25422"/>
                  </a:cubicBezTo>
                  <a:cubicBezTo>
                    <a:pt x="18253" y="25281"/>
                    <a:pt x="19102" y="25104"/>
                    <a:pt x="19881" y="24856"/>
                  </a:cubicBezTo>
                  <a:cubicBezTo>
                    <a:pt x="19668" y="18772"/>
                    <a:pt x="20871" y="12723"/>
                    <a:pt x="23383" y="7170"/>
                  </a:cubicBezTo>
                  <a:cubicBezTo>
                    <a:pt x="24196" y="5365"/>
                    <a:pt x="25151" y="3632"/>
                    <a:pt x="26283" y="2005"/>
                  </a:cubicBezTo>
                  <a:cubicBezTo>
                    <a:pt x="24798" y="1333"/>
                    <a:pt x="23241" y="838"/>
                    <a:pt x="21649" y="519"/>
                  </a:cubicBezTo>
                  <a:cubicBezTo>
                    <a:pt x="20376" y="236"/>
                    <a:pt x="19067" y="95"/>
                    <a:pt x="17758" y="24"/>
                  </a:cubicBezTo>
                  <a:cubicBezTo>
                    <a:pt x="17358" y="8"/>
                    <a:pt x="16957" y="0"/>
                    <a:pt x="16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1716445" y="2738203"/>
              <a:ext cx="403275" cy="571300"/>
            </a:xfrm>
            <a:custGeom>
              <a:avLst/>
              <a:gdLst/>
              <a:ahLst/>
              <a:cxnLst/>
              <a:rect l="l" t="t" r="r" b="b"/>
              <a:pathLst>
                <a:path w="16131" h="22852" extrusionOk="0">
                  <a:moveTo>
                    <a:pt x="6615" y="1"/>
                  </a:moveTo>
                  <a:cubicBezTo>
                    <a:pt x="5483" y="1628"/>
                    <a:pt x="4528" y="3361"/>
                    <a:pt x="3715" y="5165"/>
                  </a:cubicBezTo>
                  <a:cubicBezTo>
                    <a:pt x="1203" y="10719"/>
                    <a:pt x="0" y="16768"/>
                    <a:pt x="213" y="22852"/>
                  </a:cubicBezTo>
                  <a:cubicBezTo>
                    <a:pt x="3325" y="21968"/>
                    <a:pt x="6155" y="20447"/>
                    <a:pt x="8632" y="18395"/>
                  </a:cubicBezTo>
                  <a:cubicBezTo>
                    <a:pt x="12169" y="15424"/>
                    <a:pt x="16131" y="8596"/>
                    <a:pt x="12452" y="4316"/>
                  </a:cubicBezTo>
                  <a:cubicBezTo>
                    <a:pt x="10825" y="2477"/>
                    <a:pt x="8844" y="1026"/>
                    <a:pt x="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_2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 txBox="1">
            <a:spLocks noGrp="1"/>
          </p:cNvSpPr>
          <p:nvPr>
            <p:ph type="title"/>
          </p:nvPr>
        </p:nvSpPr>
        <p:spPr>
          <a:xfrm>
            <a:off x="3453003" y="3905900"/>
            <a:ext cx="47520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latin typeface="Lato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305" name="Google Shape;305;p28"/>
          <p:cNvSpPr txBox="1">
            <a:spLocks noGrp="1"/>
          </p:cNvSpPr>
          <p:nvPr>
            <p:ph type="title" idx="2" hasCustomPrompt="1"/>
          </p:nvPr>
        </p:nvSpPr>
        <p:spPr>
          <a:xfrm>
            <a:off x="716250" y="543200"/>
            <a:ext cx="2959500" cy="15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00">
                <a:latin typeface="Lato" panose="020B060402020202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306" name="Google Shape;306;p28"/>
          <p:cNvSpPr/>
          <p:nvPr/>
        </p:nvSpPr>
        <p:spPr>
          <a:xfrm flipH="1">
            <a:off x="5782" y="4440953"/>
            <a:ext cx="778410" cy="545373"/>
          </a:xfrm>
          <a:custGeom>
            <a:avLst/>
            <a:gdLst/>
            <a:ahLst/>
            <a:cxnLst/>
            <a:rect l="l" t="t" r="r" b="b"/>
            <a:pathLst>
              <a:path w="28830" h="20199" extrusionOk="0">
                <a:moveTo>
                  <a:pt x="16294" y="0"/>
                </a:moveTo>
                <a:cubicBezTo>
                  <a:pt x="11568" y="0"/>
                  <a:pt x="7077" y="1785"/>
                  <a:pt x="3750" y="5354"/>
                </a:cubicBezTo>
                <a:cubicBezTo>
                  <a:pt x="2229" y="6981"/>
                  <a:pt x="991" y="8785"/>
                  <a:pt x="0" y="10766"/>
                </a:cubicBezTo>
                <a:cubicBezTo>
                  <a:pt x="7932" y="16593"/>
                  <a:pt x="18027" y="20199"/>
                  <a:pt x="26488" y="20199"/>
                </a:cubicBezTo>
                <a:cubicBezTo>
                  <a:pt x="27272" y="20199"/>
                  <a:pt x="28042" y="20168"/>
                  <a:pt x="28795" y="20105"/>
                </a:cubicBezTo>
                <a:cubicBezTo>
                  <a:pt x="28795" y="20105"/>
                  <a:pt x="28795" y="13454"/>
                  <a:pt x="28830" y="4186"/>
                </a:cubicBezTo>
                <a:cubicBezTo>
                  <a:pt x="27627" y="1180"/>
                  <a:pt x="21118" y="437"/>
                  <a:pt x="18713" y="154"/>
                </a:cubicBezTo>
                <a:cubicBezTo>
                  <a:pt x="17903" y="51"/>
                  <a:pt x="17095" y="0"/>
                  <a:pt x="16294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07" name="Google Shape;307;p28"/>
          <p:cNvSpPr/>
          <p:nvPr/>
        </p:nvSpPr>
        <p:spPr>
          <a:xfrm flipH="1">
            <a:off x="48" y="3018125"/>
            <a:ext cx="1207278" cy="1713447"/>
          </a:xfrm>
          <a:custGeom>
            <a:avLst/>
            <a:gdLst/>
            <a:ahLst/>
            <a:cxnLst/>
            <a:rect l="l" t="t" r="r" b="b"/>
            <a:pathLst>
              <a:path w="44714" h="63461" extrusionOk="0">
                <a:moveTo>
                  <a:pt x="44713" y="1"/>
                </a:moveTo>
                <a:cubicBezTo>
                  <a:pt x="44678" y="7040"/>
                  <a:pt x="34879" y="11992"/>
                  <a:pt x="29502" y="14150"/>
                </a:cubicBezTo>
                <a:cubicBezTo>
                  <a:pt x="27415" y="14964"/>
                  <a:pt x="25258" y="15671"/>
                  <a:pt x="23100" y="16343"/>
                </a:cubicBezTo>
                <a:cubicBezTo>
                  <a:pt x="23595" y="17015"/>
                  <a:pt x="24019" y="17723"/>
                  <a:pt x="24373" y="18466"/>
                </a:cubicBezTo>
                <a:cubicBezTo>
                  <a:pt x="25541" y="21083"/>
                  <a:pt x="25682" y="24055"/>
                  <a:pt x="24798" y="26778"/>
                </a:cubicBezTo>
                <a:cubicBezTo>
                  <a:pt x="23666" y="30245"/>
                  <a:pt x="20836" y="33004"/>
                  <a:pt x="17475" y="34455"/>
                </a:cubicBezTo>
                <a:cubicBezTo>
                  <a:pt x="15798" y="35190"/>
                  <a:pt x="13648" y="35654"/>
                  <a:pt x="11545" y="35654"/>
                </a:cubicBezTo>
                <a:cubicBezTo>
                  <a:pt x="9702" y="35654"/>
                  <a:pt x="7895" y="35297"/>
                  <a:pt x="6474" y="34455"/>
                </a:cubicBezTo>
                <a:lnTo>
                  <a:pt x="6439" y="34455"/>
                </a:lnTo>
                <a:cubicBezTo>
                  <a:pt x="5342" y="33782"/>
                  <a:pt x="4493" y="32757"/>
                  <a:pt x="3679" y="31731"/>
                </a:cubicBezTo>
                <a:lnTo>
                  <a:pt x="3644" y="31695"/>
                </a:lnTo>
                <a:cubicBezTo>
                  <a:pt x="3113" y="33146"/>
                  <a:pt x="2689" y="34631"/>
                  <a:pt x="2371" y="36152"/>
                </a:cubicBezTo>
                <a:cubicBezTo>
                  <a:pt x="1" y="46835"/>
                  <a:pt x="6403" y="56669"/>
                  <a:pt x="15636" y="63461"/>
                </a:cubicBezTo>
                <a:cubicBezTo>
                  <a:pt x="16626" y="61515"/>
                  <a:pt x="17900" y="59676"/>
                  <a:pt x="19385" y="58049"/>
                </a:cubicBezTo>
                <a:cubicBezTo>
                  <a:pt x="22763" y="54488"/>
                  <a:pt x="27293" y="52708"/>
                  <a:pt x="32052" y="52708"/>
                </a:cubicBezTo>
                <a:cubicBezTo>
                  <a:pt x="32824" y="52708"/>
                  <a:pt x="33603" y="52755"/>
                  <a:pt x="34384" y="52849"/>
                </a:cubicBezTo>
                <a:cubicBezTo>
                  <a:pt x="36754" y="53132"/>
                  <a:pt x="43263" y="53910"/>
                  <a:pt x="44501" y="56881"/>
                </a:cubicBezTo>
                <a:cubicBezTo>
                  <a:pt x="44572" y="35454"/>
                  <a:pt x="44713" y="30"/>
                  <a:pt x="44713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08" name="Google Shape;308;p28"/>
          <p:cNvSpPr/>
          <p:nvPr/>
        </p:nvSpPr>
        <p:spPr>
          <a:xfrm flipH="1">
            <a:off x="583631" y="3293213"/>
            <a:ext cx="743094" cy="580716"/>
          </a:xfrm>
          <a:custGeom>
            <a:avLst/>
            <a:gdLst/>
            <a:ahLst/>
            <a:cxnLst/>
            <a:rect l="l" t="t" r="r" b="b"/>
            <a:pathLst>
              <a:path w="27522" h="21508" extrusionOk="0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09" name="Google Shape;309;p28"/>
          <p:cNvSpPr/>
          <p:nvPr/>
        </p:nvSpPr>
        <p:spPr>
          <a:xfrm flipH="1">
            <a:off x="512936" y="3459406"/>
            <a:ext cx="595053" cy="520344"/>
          </a:xfrm>
          <a:custGeom>
            <a:avLst/>
            <a:gdLst/>
            <a:ahLst/>
            <a:cxnLst/>
            <a:rect l="l" t="t" r="r" b="b"/>
            <a:pathLst>
              <a:path w="22039" h="19272" extrusionOk="0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10" name="Google Shape;310;p28"/>
          <p:cNvSpPr/>
          <p:nvPr/>
        </p:nvSpPr>
        <p:spPr>
          <a:xfrm>
            <a:off x="8199150" y="-158428"/>
            <a:ext cx="1009050" cy="527050"/>
          </a:xfrm>
          <a:custGeom>
            <a:avLst/>
            <a:gdLst/>
            <a:ahLst/>
            <a:cxnLst/>
            <a:rect l="l" t="t" r="r" b="b"/>
            <a:pathLst>
              <a:path w="40362" h="21082" extrusionOk="0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11" name="Google Shape;311;p28"/>
          <p:cNvSpPr/>
          <p:nvPr/>
        </p:nvSpPr>
        <p:spPr>
          <a:xfrm>
            <a:off x="7044200" y="-51428"/>
            <a:ext cx="1493675" cy="754900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12" name="Google Shape;312;p28"/>
          <p:cNvSpPr/>
          <p:nvPr/>
        </p:nvSpPr>
        <p:spPr>
          <a:xfrm>
            <a:off x="8251325" y="-51428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13" name="Google Shape;313;p28"/>
          <p:cNvSpPr/>
          <p:nvPr/>
        </p:nvSpPr>
        <p:spPr>
          <a:xfrm rot="-6359726">
            <a:off x="6196703" y="-628312"/>
            <a:ext cx="1197772" cy="1829997"/>
          </a:xfrm>
          <a:custGeom>
            <a:avLst/>
            <a:gdLst/>
            <a:ahLst/>
            <a:cxnLst/>
            <a:rect l="l" t="t" r="r" b="b"/>
            <a:pathLst>
              <a:path w="40080" h="64318" extrusionOk="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14" name="Google Shape;314;p28"/>
          <p:cNvSpPr/>
          <p:nvPr/>
        </p:nvSpPr>
        <p:spPr>
          <a:xfrm rot="-6359726">
            <a:off x="6479876" y="369269"/>
            <a:ext cx="482067" cy="650193"/>
          </a:xfrm>
          <a:custGeom>
            <a:avLst/>
            <a:gdLst/>
            <a:ahLst/>
            <a:cxnLst/>
            <a:rect l="l" t="t" r="r" b="b"/>
            <a:pathLst>
              <a:path w="16131" h="22852" extrusionOk="0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>
            <a:spLocks noGrp="1"/>
          </p:cNvSpPr>
          <p:nvPr>
            <p:ph type="title"/>
          </p:nvPr>
        </p:nvSpPr>
        <p:spPr>
          <a:xfrm>
            <a:off x="716259" y="543200"/>
            <a:ext cx="36270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Lato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317" name="Google Shape;317;p29"/>
          <p:cNvSpPr txBox="1">
            <a:spLocks noGrp="1"/>
          </p:cNvSpPr>
          <p:nvPr>
            <p:ph type="subTitle" idx="1"/>
          </p:nvPr>
        </p:nvSpPr>
        <p:spPr>
          <a:xfrm>
            <a:off x="6370125" y="1000592"/>
            <a:ext cx="2021400" cy="3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8" name="Google Shape;318;p29"/>
          <p:cNvSpPr txBox="1">
            <a:spLocks noGrp="1"/>
          </p:cNvSpPr>
          <p:nvPr>
            <p:ph type="subTitle" idx="2"/>
          </p:nvPr>
        </p:nvSpPr>
        <p:spPr>
          <a:xfrm>
            <a:off x="6370125" y="1413155"/>
            <a:ext cx="20214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9"/>
          <p:cNvSpPr txBox="1">
            <a:spLocks noGrp="1"/>
          </p:cNvSpPr>
          <p:nvPr>
            <p:ph type="subTitle" idx="3"/>
          </p:nvPr>
        </p:nvSpPr>
        <p:spPr>
          <a:xfrm>
            <a:off x="6370125" y="2242293"/>
            <a:ext cx="2020800" cy="3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0" name="Google Shape;320;p29"/>
          <p:cNvSpPr txBox="1">
            <a:spLocks noGrp="1"/>
          </p:cNvSpPr>
          <p:nvPr>
            <p:ph type="subTitle" idx="4"/>
          </p:nvPr>
        </p:nvSpPr>
        <p:spPr>
          <a:xfrm>
            <a:off x="6370125" y="2657325"/>
            <a:ext cx="20208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9"/>
          <p:cNvSpPr txBox="1">
            <a:spLocks noGrp="1"/>
          </p:cNvSpPr>
          <p:nvPr>
            <p:ph type="subTitle" idx="5"/>
          </p:nvPr>
        </p:nvSpPr>
        <p:spPr>
          <a:xfrm>
            <a:off x="6370125" y="3483999"/>
            <a:ext cx="2020800" cy="3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2" name="Google Shape;322;p29"/>
          <p:cNvSpPr txBox="1">
            <a:spLocks noGrp="1"/>
          </p:cNvSpPr>
          <p:nvPr>
            <p:ph type="subTitle" idx="6"/>
          </p:nvPr>
        </p:nvSpPr>
        <p:spPr>
          <a:xfrm>
            <a:off x="6370125" y="3899026"/>
            <a:ext cx="20208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9"/>
          <p:cNvSpPr/>
          <p:nvPr/>
        </p:nvSpPr>
        <p:spPr>
          <a:xfrm>
            <a:off x="8012042" y="-555707"/>
            <a:ext cx="439470" cy="594449"/>
          </a:xfrm>
          <a:custGeom>
            <a:avLst/>
            <a:gdLst/>
            <a:ahLst/>
            <a:cxnLst/>
            <a:rect l="l" t="t" r="r" b="b"/>
            <a:pathLst>
              <a:path w="21968" h="29715" extrusionOk="0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24" name="Google Shape;324;p29"/>
          <p:cNvSpPr/>
          <p:nvPr/>
        </p:nvSpPr>
        <p:spPr>
          <a:xfrm>
            <a:off x="6974981" y="-616581"/>
            <a:ext cx="322701" cy="457154"/>
          </a:xfrm>
          <a:custGeom>
            <a:avLst/>
            <a:gdLst/>
            <a:ahLst/>
            <a:cxnLst/>
            <a:rect l="l" t="t" r="r" b="b"/>
            <a:pathLst>
              <a:path w="16131" h="22852" extrusionOk="0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25" name="Google Shape;325;p29"/>
          <p:cNvSpPr/>
          <p:nvPr/>
        </p:nvSpPr>
        <p:spPr>
          <a:xfrm>
            <a:off x="7599487" y="-549345"/>
            <a:ext cx="503166" cy="909647"/>
          </a:xfrm>
          <a:custGeom>
            <a:avLst/>
            <a:gdLst/>
            <a:ahLst/>
            <a:cxnLst/>
            <a:rect l="l" t="t" r="r" b="b"/>
            <a:pathLst>
              <a:path w="25152" h="45471" extrusionOk="0">
                <a:moveTo>
                  <a:pt x="1" y="0"/>
                </a:moveTo>
                <a:lnTo>
                  <a:pt x="1" y="40574"/>
                </a:lnTo>
                <a:cubicBezTo>
                  <a:pt x="1" y="41777"/>
                  <a:pt x="2795" y="44005"/>
                  <a:pt x="3644" y="44571"/>
                </a:cubicBezTo>
                <a:cubicBezTo>
                  <a:pt x="4616" y="45195"/>
                  <a:pt x="5603" y="45471"/>
                  <a:pt x="6563" y="45471"/>
                </a:cubicBezTo>
                <a:cubicBezTo>
                  <a:pt x="8818" y="45471"/>
                  <a:pt x="10921" y="43946"/>
                  <a:pt x="12311" y="41812"/>
                </a:cubicBezTo>
                <a:cubicBezTo>
                  <a:pt x="14716" y="38027"/>
                  <a:pt x="16980" y="33641"/>
                  <a:pt x="20199" y="30316"/>
                </a:cubicBezTo>
                <a:cubicBezTo>
                  <a:pt x="20482" y="29997"/>
                  <a:pt x="20800" y="29679"/>
                  <a:pt x="21154" y="29396"/>
                </a:cubicBezTo>
                <a:cubicBezTo>
                  <a:pt x="21826" y="23665"/>
                  <a:pt x="24727" y="18289"/>
                  <a:pt x="24939" y="12487"/>
                </a:cubicBezTo>
                <a:cubicBezTo>
                  <a:pt x="25151" y="7960"/>
                  <a:pt x="23560" y="3573"/>
                  <a:pt x="20871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26" name="Google Shape;326;p29"/>
          <p:cNvSpPr/>
          <p:nvPr/>
        </p:nvSpPr>
        <p:spPr>
          <a:xfrm>
            <a:off x="7939165" y="-629304"/>
            <a:ext cx="1314088" cy="954519"/>
          </a:xfrm>
          <a:custGeom>
            <a:avLst/>
            <a:gdLst/>
            <a:ahLst/>
            <a:cxnLst/>
            <a:rect l="l" t="t" r="r" b="b"/>
            <a:pathLst>
              <a:path w="65688" h="47714" extrusionOk="0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27" name="Google Shape;327;p29"/>
          <p:cNvSpPr/>
          <p:nvPr/>
        </p:nvSpPr>
        <p:spPr>
          <a:xfrm>
            <a:off x="6979923" y="-901807"/>
            <a:ext cx="801800" cy="1286682"/>
          </a:xfrm>
          <a:custGeom>
            <a:avLst/>
            <a:gdLst/>
            <a:ahLst/>
            <a:cxnLst/>
            <a:rect l="l" t="t" r="r" b="b"/>
            <a:pathLst>
              <a:path w="40080" h="64318" extrusionOk="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28" name="Google Shape;328;p29"/>
          <p:cNvSpPr/>
          <p:nvPr/>
        </p:nvSpPr>
        <p:spPr>
          <a:xfrm>
            <a:off x="7044318" y="107326"/>
            <a:ext cx="434529" cy="276729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grpSp>
        <p:nvGrpSpPr>
          <p:cNvPr id="329" name="Google Shape;329;p29"/>
          <p:cNvGrpSpPr/>
          <p:nvPr/>
        </p:nvGrpSpPr>
        <p:grpSpPr>
          <a:xfrm rot="-8253681">
            <a:off x="7158920" y="53553"/>
            <a:ext cx="753500" cy="635675"/>
            <a:chOff x="3639300" y="1616750"/>
            <a:chExt cx="753500" cy="635675"/>
          </a:xfrm>
        </p:grpSpPr>
        <p:sp>
          <p:nvSpPr>
            <p:cNvPr id="330" name="Google Shape;330;p29"/>
            <p:cNvSpPr/>
            <p:nvPr/>
          </p:nvSpPr>
          <p:spPr>
            <a:xfrm>
              <a:off x="3639300" y="1616750"/>
              <a:ext cx="688050" cy="537700"/>
            </a:xfrm>
            <a:custGeom>
              <a:avLst/>
              <a:gdLst/>
              <a:ahLst/>
              <a:cxnLst/>
              <a:rect l="l" t="t" r="r" b="b"/>
              <a:pathLst>
                <a:path w="27522" h="21508" extrusionOk="0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3841825" y="1770625"/>
              <a:ext cx="550975" cy="481800"/>
            </a:xfrm>
            <a:custGeom>
              <a:avLst/>
              <a:gdLst/>
              <a:ahLst/>
              <a:cxnLst/>
              <a:rect l="l" t="t" r="r" b="b"/>
              <a:pathLst>
                <a:path w="22039" h="19272" extrusionOk="0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332" name="Google Shape;332;p29"/>
          <p:cNvGrpSpPr/>
          <p:nvPr/>
        </p:nvGrpSpPr>
        <p:grpSpPr>
          <a:xfrm rot="5400000">
            <a:off x="136560" y="4274347"/>
            <a:ext cx="808790" cy="1081915"/>
            <a:chOff x="5700725" y="2096750"/>
            <a:chExt cx="1468925" cy="1964975"/>
          </a:xfrm>
        </p:grpSpPr>
        <p:sp>
          <p:nvSpPr>
            <p:cNvPr id="333" name="Google Shape;333;p29"/>
            <p:cNvSpPr/>
            <p:nvPr/>
          </p:nvSpPr>
          <p:spPr>
            <a:xfrm>
              <a:off x="6325075" y="3692300"/>
              <a:ext cx="587225" cy="359950"/>
            </a:xfrm>
            <a:custGeom>
              <a:avLst/>
              <a:gdLst/>
              <a:ahLst/>
              <a:cxnLst/>
              <a:rect l="l" t="t" r="r" b="b"/>
              <a:pathLst>
                <a:path w="23489" h="14398" extrusionOk="0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6130525" y="2382575"/>
              <a:ext cx="1039125" cy="1679150"/>
            </a:xfrm>
            <a:custGeom>
              <a:avLst/>
              <a:gdLst/>
              <a:ahLst/>
              <a:cxnLst/>
              <a:rect l="l" t="t" r="r" b="b"/>
              <a:pathLst>
                <a:path w="41565" h="67166" extrusionOk="0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5700725" y="2096750"/>
              <a:ext cx="979000" cy="893650"/>
            </a:xfrm>
            <a:custGeom>
              <a:avLst/>
              <a:gdLst/>
              <a:ahLst/>
              <a:cxnLst/>
              <a:rect l="l" t="t" r="r" b="b"/>
              <a:pathLst>
                <a:path w="39160" h="35746" extrusionOk="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6182700" y="2433000"/>
              <a:ext cx="508525" cy="535925"/>
            </a:xfrm>
            <a:custGeom>
              <a:avLst/>
              <a:gdLst/>
              <a:ahLst/>
              <a:cxnLst/>
              <a:rect l="l" t="t" r="r" b="b"/>
              <a:pathLst>
                <a:path w="20341" h="21437" extrusionOk="0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_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0"/>
          <p:cNvSpPr txBox="1">
            <a:spLocks noGrp="1"/>
          </p:cNvSpPr>
          <p:nvPr>
            <p:ph type="title"/>
          </p:nvPr>
        </p:nvSpPr>
        <p:spPr>
          <a:xfrm>
            <a:off x="716250" y="540618"/>
            <a:ext cx="53517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Lato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339" name="Google Shape;339;p30"/>
          <p:cNvSpPr txBox="1">
            <a:spLocks noGrp="1"/>
          </p:cNvSpPr>
          <p:nvPr>
            <p:ph type="subTitle" idx="1"/>
          </p:nvPr>
        </p:nvSpPr>
        <p:spPr>
          <a:xfrm>
            <a:off x="1387275" y="1661063"/>
            <a:ext cx="1115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0" name="Google Shape;340;p30"/>
          <p:cNvSpPr txBox="1">
            <a:spLocks noGrp="1"/>
          </p:cNvSpPr>
          <p:nvPr>
            <p:ph type="subTitle" idx="2"/>
          </p:nvPr>
        </p:nvSpPr>
        <p:spPr>
          <a:xfrm>
            <a:off x="2420050" y="1661063"/>
            <a:ext cx="2999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30"/>
          <p:cNvSpPr txBox="1">
            <a:spLocks noGrp="1"/>
          </p:cNvSpPr>
          <p:nvPr>
            <p:ph type="subTitle" idx="3"/>
          </p:nvPr>
        </p:nvSpPr>
        <p:spPr>
          <a:xfrm>
            <a:off x="1386319" y="2706231"/>
            <a:ext cx="1116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2" name="Google Shape;342;p30"/>
          <p:cNvSpPr txBox="1">
            <a:spLocks noGrp="1"/>
          </p:cNvSpPr>
          <p:nvPr>
            <p:ph type="subTitle" idx="4"/>
          </p:nvPr>
        </p:nvSpPr>
        <p:spPr>
          <a:xfrm>
            <a:off x="2420044" y="2706231"/>
            <a:ext cx="2999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30"/>
          <p:cNvSpPr txBox="1">
            <a:spLocks noGrp="1"/>
          </p:cNvSpPr>
          <p:nvPr>
            <p:ph type="subTitle" idx="5"/>
          </p:nvPr>
        </p:nvSpPr>
        <p:spPr>
          <a:xfrm>
            <a:off x="1386319" y="3751400"/>
            <a:ext cx="1116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4" name="Google Shape;344;p30"/>
          <p:cNvSpPr txBox="1">
            <a:spLocks noGrp="1"/>
          </p:cNvSpPr>
          <p:nvPr>
            <p:ph type="subTitle" idx="6"/>
          </p:nvPr>
        </p:nvSpPr>
        <p:spPr>
          <a:xfrm>
            <a:off x="2420045" y="3751400"/>
            <a:ext cx="2999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0"/>
          <p:cNvSpPr/>
          <p:nvPr/>
        </p:nvSpPr>
        <p:spPr>
          <a:xfrm flipH="1">
            <a:off x="-171484" y="4744993"/>
            <a:ext cx="1110826" cy="440712"/>
          </a:xfrm>
          <a:custGeom>
            <a:avLst/>
            <a:gdLst/>
            <a:ahLst/>
            <a:cxnLst/>
            <a:rect l="l" t="t" r="r" b="b"/>
            <a:pathLst>
              <a:path w="63603" h="25234" extrusionOk="0">
                <a:moveTo>
                  <a:pt x="34152" y="0"/>
                </a:moveTo>
                <a:cubicBezTo>
                  <a:pt x="11142" y="0"/>
                  <a:pt x="0" y="25234"/>
                  <a:pt x="0" y="25234"/>
                </a:cubicBezTo>
                <a:lnTo>
                  <a:pt x="63603" y="25234"/>
                </a:lnTo>
                <a:cubicBezTo>
                  <a:pt x="63178" y="21519"/>
                  <a:pt x="62081" y="17876"/>
                  <a:pt x="60383" y="14515"/>
                </a:cubicBezTo>
                <a:cubicBezTo>
                  <a:pt x="50903" y="13454"/>
                  <a:pt x="42378" y="7865"/>
                  <a:pt x="36895" y="118"/>
                </a:cubicBezTo>
                <a:cubicBezTo>
                  <a:pt x="35963" y="39"/>
                  <a:pt x="35048" y="0"/>
                  <a:pt x="34152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46" name="Google Shape;346;p30"/>
          <p:cNvSpPr/>
          <p:nvPr/>
        </p:nvSpPr>
        <p:spPr>
          <a:xfrm flipH="1">
            <a:off x="-115297" y="4747053"/>
            <a:ext cx="410235" cy="251461"/>
          </a:xfrm>
          <a:custGeom>
            <a:avLst/>
            <a:gdLst/>
            <a:ahLst/>
            <a:cxnLst/>
            <a:rect l="l" t="t" r="r" b="b"/>
            <a:pathLst>
              <a:path w="23489" h="14398" extrusionOk="0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47" name="Google Shape;347;p30"/>
          <p:cNvSpPr/>
          <p:nvPr/>
        </p:nvSpPr>
        <p:spPr>
          <a:xfrm flipH="1">
            <a:off x="-295075" y="3832037"/>
            <a:ext cx="725933" cy="1173054"/>
          </a:xfrm>
          <a:custGeom>
            <a:avLst/>
            <a:gdLst/>
            <a:ahLst/>
            <a:cxnLst/>
            <a:rect l="l" t="t" r="r" b="b"/>
            <a:pathLst>
              <a:path w="41565" h="67166" extrusionOk="0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48" name="Google Shape;348;p30"/>
          <p:cNvSpPr/>
          <p:nvPr/>
        </p:nvSpPr>
        <p:spPr>
          <a:xfrm flipH="1">
            <a:off x="47202" y="3632350"/>
            <a:ext cx="683929" cy="624304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49" name="Google Shape;349;p30"/>
          <p:cNvSpPr/>
          <p:nvPr/>
        </p:nvSpPr>
        <p:spPr>
          <a:xfrm flipH="1">
            <a:off x="39151" y="3867265"/>
            <a:ext cx="355256" cy="374397"/>
          </a:xfrm>
          <a:custGeom>
            <a:avLst/>
            <a:gdLst/>
            <a:ahLst/>
            <a:cxnLst/>
            <a:rect l="l" t="t" r="r" b="b"/>
            <a:pathLst>
              <a:path w="20341" h="21437" extrusionOk="0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bg>
      <p:bgPr>
        <a:solidFill>
          <a:schemeClr val="lt1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"/>
          <p:cNvSpPr txBox="1">
            <a:spLocks noGrp="1"/>
          </p:cNvSpPr>
          <p:nvPr>
            <p:ph type="ctrTitle"/>
          </p:nvPr>
        </p:nvSpPr>
        <p:spPr>
          <a:xfrm flipH="1">
            <a:off x="5014050" y="543200"/>
            <a:ext cx="3413700" cy="15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500">
                <a:solidFill>
                  <a:schemeClr val="dk1"/>
                </a:solidFill>
                <a:latin typeface="Lato" panose="020B060402020202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38" name="Google Shape;438;p38"/>
          <p:cNvSpPr txBox="1">
            <a:spLocks noGrp="1"/>
          </p:cNvSpPr>
          <p:nvPr>
            <p:ph type="subTitle" idx="1"/>
          </p:nvPr>
        </p:nvSpPr>
        <p:spPr>
          <a:xfrm>
            <a:off x="5014050" y="2134700"/>
            <a:ext cx="26145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38"/>
          <p:cNvSpPr txBox="1"/>
          <p:nvPr/>
        </p:nvSpPr>
        <p:spPr>
          <a:xfrm>
            <a:off x="5008507" y="3786229"/>
            <a:ext cx="34248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infographics &amp; images by Freepik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and illustrations by Storyset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38"/>
          <p:cNvSpPr/>
          <p:nvPr/>
        </p:nvSpPr>
        <p:spPr>
          <a:xfrm>
            <a:off x="8403000" y="-294028"/>
            <a:ext cx="1009050" cy="527050"/>
          </a:xfrm>
          <a:custGeom>
            <a:avLst/>
            <a:gdLst/>
            <a:ahLst/>
            <a:cxnLst/>
            <a:rect l="l" t="t" r="r" b="b"/>
            <a:pathLst>
              <a:path w="40362" h="21082" extrusionOk="0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1" name="Google Shape;441;p38"/>
          <p:cNvSpPr/>
          <p:nvPr/>
        </p:nvSpPr>
        <p:spPr>
          <a:xfrm>
            <a:off x="7248050" y="-187028"/>
            <a:ext cx="1493675" cy="754900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2" name="Google Shape;442;p38"/>
          <p:cNvSpPr/>
          <p:nvPr/>
        </p:nvSpPr>
        <p:spPr>
          <a:xfrm>
            <a:off x="8455175" y="-187028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3" name="Google Shape;443;p38"/>
          <p:cNvSpPr/>
          <p:nvPr/>
        </p:nvSpPr>
        <p:spPr>
          <a:xfrm rot="-6359726">
            <a:off x="6400553" y="-763912"/>
            <a:ext cx="1197772" cy="1829997"/>
          </a:xfrm>
          <a:custGeom>
            <a:avLst/>
            <a:gdLst/>
            <a:ahLst/>
            <a:cxnLst/>
            <a:rect l="l" t="t" r="r" b="b"/>
            <a:pathLst>
              <a:path w="40080" h="64318" extrusionOk="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4" name="Google Shape;444;p38"/>
          <p:cNvSpPr/>
          <p:nvPr/>
        </p:nvSpPr>
        <p:spPr>
          <a:xfrm rot="-6359726">
            <a:off x="6683726" y="233669"/>
            <a:ext cx="482067" cy="650193"/>
          </a:xfrm>
          <a:custGeom>
            <a:avLst/>
            <a:gdLst/>
            <a:ahLst/>
            <a:cxnLst/>
            <a:rect l="l" t="t" r="r" b="b"/>
            <a:pathLst>
              <a:path w="16131" h="22852" extrusionOk="0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5" name="Google Shape;445;p38"/>
          <p:cNvSpPr/>
          <p:nvPr/>
        </p:nvSpPr>
        <p:spPr>
          <a:xfrm flipH="1">
            <a:off x="5782" y="4440953"/>
            <a:ext cx="778410" cy="545373"/>
          </a:xfrm>
          <a:custGeom>
            <a:avLst/>
            <a:gdLst/>
            <a:ahLst/>
            <a:cxnLst/>
            <a:rect l="l" t="t" r="r" b="b"/>
            <a:pathLst>
              <a:path w="28830" h="20199" extrusionOk="0">
                <a:moveTo>
                  <a:pt x="16294" y="0"/>
                </a:moveTo>
                <a:cubicBezTo>
                  <a:pt x="11568" y="0"/>
                  <a:pt x="7077" y="1785"/>
                  <a:pt x="3750" y="5354"/>
                </a:cubicBezTo>
                <a:cubicBezTo>
                  <a:pt x="2229" y="6981"/>
                  <a:pt x="991" y="8785"/>
                  <a:pt x="0" y="10766"/>
                </a:cubicBezTo>
                <a:cubicBezTo>
                  <a:pt x="7932" y="16593"/>
                  <a:pt x="18027" y="20199"/>
                  <a:pt x="26488" y="20199"/>
                </a:cubicBezTo>
                <a:cubicBezTo>
                  <a:pt x="27272" y="20199"/>
                  <a:pt x="28042" y="20168"/>
                  <a:pt x="28795" y="20105"/>
                </a:cubicBezTo>
                <a:cubicBezTo>
                  <a:pt x="28795" y="20105"/>
                  <a:pt x="28795" y="13454"/>
                  <a:pt x="28830" y="4186"/>
                </a:cubicBezTo>
                <a:cubicBezTo>
                  <a:pt x="27627" y="1180"/>
                  <a:pt x="21118" y="437"/>
                  <a:pt x="18713" y="154"/>
                </a:cubicBezTo>
                <a:cubicBezTo>
                  <a:pt x="17903" y="51"/>
                  <a:pt x="17095" y="0"/>
                  <a:pt x="16294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6" name="Google Shape;446;p38"/>
          <p:cNvSpPr/>
          <p:nvPr/>
        </p:nvSpPr>
        <p:spPr>
          <a:xfrm flipH="1">
            <a:off x="48" y="3018125"/>
            <a:ext cx="1207278" cy="1713447"/>
          </a:xfrm>
          <a:custGeom>
            <a:avLst/>
            <a:gdLst/>
            <a:ahLst/>
            <a:cxnLst/>
            <a:rect l="l" t="t" r="r" b="b"/>
            <a:pathLst>
              <a:path w="44714" h="63461" extrusionOk="0">
                <a:moveTo>
                  <a:pt x="44713" y="1"/>
                </a:moveTo>
                <a:cubicBezTo>
                  <a:pt x="44678" y="7040"/>
                  <a:pt x="34879" y="11992"/>
                  <a:pt x="29502" y="14150"/>
                </a:cubicBezTo>
                <a:cubicBezTo>
                  <a:pt x="27415" y="14964"/>
                  <a:pt x="25258" y="15671"/>
                  <a:pt x="23100" y="16343"/>
                </a:cubicBezTo>
                <a:cubicBezTo>
                  <a:pt x="23595" y="17015"/>
                  <a:pt x="24019" y="17723"/>
                  <a:pt x="24373" y="18466"/>
                </a:cubicBezTo>
                <a:cubicBezTo>
                  <a:pt x="25541" y="21083"/>
                  <a:pt x="25682" y="24055"/>
                  <a:pt x="24798" y="26778"/>
                </a:cubicBezTo>
                <a:cubicBezTo>
                  <a:pt x="23666" y="30245"/>
                  <a:pt x="20836" y="33004"/>
                  <a:pt x="17475" y="34455"/>
                </a:cubicBezTo>
                <a:cubicBezTo>
                  <a:pt x="15798" y="35190"/>
                  <a:pt x="13648" y="35654"/>
                  <a:pt x="11545" y="35654"/>
                </a:cubicBezTo>
                <a:cubicBezTo>
                  <a:pt x="9702" y="35654"/>
                  <a:pt x="7895" y="35297"/>
                  <a:pt x="6474" y="34455"/>
                </a:cubicBezTo>
                <a:lnTo>
                  <a:pt x="6439" y="34455"/>
                </a:lnTo>
                <a:cubicBezTo>
                  <a:pt x="5342" y="33782"/>
                  <a:pt x="4493" y="32757"/>
                  <a:pt x="3679" y="31731"/>
                </a:cubicBezTo>
                <a:lnTo>
                  <a:pt x="3644" y="31695"/>
                </a:lnTo>
                <a:cubicBezTo>
                  <a:pt x="3113" y="33146"/>
                  <a:pt x="2689" y="34631"/>
                  <a:pt x="2371" y="36152"/>
                </a:cubicBezTo>
                <a:cubicBezTo>
                  <a:pt x="1" y="46835"/>
                  <a:pt x="6403" y="56669"/>
                  <a:pt x="15636" y="63461"/>
                </a:cubicBezTo>
                <a:cubicBezTo>
                  <a:pt x="16626" y="61515"/>
                  <a:pt x="17900" y="59676"/>
                  <a:pt x="19385" y="58049"/>
                </a:cubicBezTo>
                <a:cubicBezTo>
                  <a:pt x="22763" y="54488"/>
                  <a:pt x="27293" y="52708"/>
                  <a:pt x="32052" y="52708"/>
                </a:cubicBezTo>
                <a:cubicBezTo>
                  <a:pt x="32824" y="52708"/>
                  <a:pt x="33603" y="52755"/>
                  <a:pt x="34384" y="52849"/>
                </a:cubicBezTo>
                <a:cubicBezTo>
                  <a:pt x="36754" y="53132"/>
                  <a:pt x="43263" y="53910"/>
                  <a:pt x="44501" y="56881"/>
                </a:cubicBezTo>
                <a:cubicBezTo>
                  <a:pt x="44572" y="35454"/>
                  <a:pt x="44713" y="30"/>
                  <a:pt x="44713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7" name="Google Shape;447;p38"/>
          <p:cNvSpPr/>
          <p:nvPr/>
        </p:nvSpPr>
        <p:spPr>
          <a:xfrm flipH="1">
            <a:off x="512936" y="3459406"/>
            <a:ext cx="595053" cy="520344"/>
          </a:xfrm>
          <a:custGeom>
            <a:avLst/>
            <a:gdLst/>
            <a:ahLst/>
            <a:cxnLst/>
            <a:rect l="l" t="t" r="r" b="b"/>
            <a:pathLst>
              <a:path w="22039" h="19272" extrusionOk="0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8" name="Google Shape;448;p38"/>
          <p:cNvSpPr/>
          <p:nvPr/>
        </p:nvSpPr>
        <p:spPr>
          <a:xfrm>
            <a:off x="-48425" y="-1292850"/>
            <a:ext cx="1200975" cy="2428325"/>
          </a:xfrm>
          <a:custGeom>
            <a:avLst/>
            <a:gdLst/>
            <a:ahLst/>
            <a:cxnLst/>
            <a:rect l="l" t="t" r="r" b="b"/>
            <a:pathLst>
              <a:path w="48039" h="97133" extrusionOk="0">
                <a:moveTo>
                  <a:pt x="429" y="0"/>
                </a:moveTo>
                <a:cubicBezTo>
                  <a:pt x="160" y="0"/>
                  <a:pt x="1" y="52"/>
                  <a:pt x="1" y="173"/>
                </a:cubicBezTo>
                <a:cubicBezTo>
                  <a:pt x="1" y="633"/>
                  <a:pt x="72" y="62077"/>
                  <a:pt x="72" y="90447"/>
                </a:cubicBezTo>
                <a:cubicBezTo>
                  <a:pt x="5166" y="92004"/>
                  <a:pt x="10578" y="94161"/>
                  <a:pt x="14929" y="97133"/>
                </a:cubicBezTo>
                <a:cubicBezTo>
                  <a:pt x="32085" y="84115"/>
                  <a:pt x="48039" y="60875"/>
                  <a:pt x="31413" y="41278"/>
                </a:cubicBezTo>
                <a:cubicBezTo>
                  <a:pt x="28052" y="37281"/>
                  <a:pt x="24055" y="33885"/>
                  <a:pt x="21119" y="29604"/>
                </a:cubicBezTo>
                <a:cubicBezTo>
                  <a:pt x="18218" y="25324"/>
                  <a:pt x="17263" y="20372"/>
                  <a:pt x="16450" y="15384"/>
                </a:cubicBezTo>
                <a:cubicBezTo>
                  <a:pt x="15919" y="12201"/>
                  <a:pt x="15282" y="8982"/>
                  <a:pt x="13584" y="6258"/>
                </a:cubicBezTo>
                <a:cubicBezTo>
                  <a:pt x="11851" y="3463"/>
                  <a:pt x="9623" y="2367"/>
                  <a:pt x="6616" y="1482"/>
                </a:cubicBezTo>
                <a:cubicBezTo>
                  <a:pt x="6024" y="1334"/>
                  <a:pt x="1800" y="0"/>
                  <a:pt x="4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49" name="Google Shape;449;p38"/>
          <p:cNvSpPr/>
          <p:nvPr/>
        </p:nvSpPr>
        <p:spPr>
          <a:xfrm>
            <a:off x="-49300" y="966550"/>
            <a:ext cx="374100" cy="365975"/>
          </a:xfrm>
          <a:custGeom>
            <a:avLst/>
            <a:gdLst/>
            <a:ahLst/>
            <a:cxnLst/>
            <a:rect l="l" t="t" r="r" b="b"/>
            <a:pathLst>
              <a:path w="14964" h="14639" extrusionOk="0">
                <a:moveTo>
                  <a:pt x="1" y="0"/>
                </a:moveTo>
                <a:lnTo>
                  <a:pt x="1" y="14539"/>
                </a:lnTo>
                <a:cubicBezTo>
                  <a:pt x="1" y="14607"/>
                  <a:pt x="63" y="14639"/>
                  <a:pt x="178" y="14639"/>
                </a:cubicBezTo>
                <a:cubicBezTo>
                  <a:pt x="1427" y="14639"/>
                  <a:pt x="8883" y="10907"/>
                  <a:pt x="9304" y="10648"/>
                </a:cubicBezTo>
                <a:cubicBezTo>
                  <a:pt x="11179" y="9481"/>
                  <a:pt x="13054" y="8172"/>
                  <a:pt x="14964" y="6757"/>
                </a:cubicBezTo>
                <a:cubicBezTo>
                  <a:pt x="10577" y="3785"/>
                  <a:pt x="5094" y="1557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9"/>
          <p:cNvSpPr/>
          <p:nvPr/>
        </p:nvSpPr>
        <p:spPr>
          <a:xfrm rot="10800000" flipH="1">
            <a:off x="7517437" y="4250066"/>
            <a:ext cx="503166" cy="909647"/>
          </a:xfrm>
          <a:custGeom>
            <a:avLst/>
            <a:gdLst/>
            <a:ahLst/>
            <a:cxnLst/>
            <a:rect l="l" t="t" r="r" b="b"/>
            <a:pathLst>
              <a:path w="25152" h="45471" extrusionOk="0">
                <a:moveTo>
                  <a:pt x="1" y="0"/>
                </a:moveTo>
                <a:lnTo>
                  <a:pt x="1" y="40574"/>
                </a:lnTo>
                <a:cubicBezTo>
                  <a:pt x="1" y="41777"/>
                  <a:pt x="2795" y="44005"/>
                  <a:pt x="3644" y="44571"/>
                </a:cubicBezTo>
                <a:cubicBezTo>
                  <a:pt x="4616" y="45195"/>
                  <a:pt x="5603" y="45471"/>
                  <a:pt x="6563" y="45471"/>
                </a:cubicBezTo>
                <a:cubicBezTo>
                  <a:pt x="8818" y="45471"/>
                  <a:pt x="10921" y="43946"/>
                  <a:pt x="12311" y="41812"/>
                </a:cubicBezTo>
                <a:cubicBezTo>
                  <a:pt x="14716" y="38027"/>
                  <a:pt x="16980" y="33641"/>
                  <a:pt x="20199" y="30316"/>
                </a:cubicBezTo>
                <a:cubicBezTo>
                  <a:pt x="20482" y="29997"/>
                  <a:pt x="20800" y="29679"/>
                  <a:pt x="21154" y="29396"/>
                </a:cubicBezTo>
                <a:cubicBezTo>
                  <a:pt x="21826" y="23665"/>
                  <a:pt x="24727" y="18289"/>
                  <a:pt x="24939" y="12487"/>
                </a:cubicBezTo>
                <a:cubicBezTo>
                  <a:pt x="25151" y="7960"/>
                  <a:pt x="23560" y="3573"/>
                  <a:pt x="20871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52" name="Google Shape;452;p39"/>
          <p:cNvSpPr/>
          <p:nvPr/>
        </p:nvSpPr>
        <p:spPr>
          <a:xfrm rot="10800000" flipH="1">
            <a:off x="7929992" y="4571627"/>
            <a:ext cx="439470" cy="594449"/>
          </a:xfrm>
          <a:custGeom>
            <a:avLst/>
            <a:gdLst/>
            <a:ahLst/>
            <a:cxnLst/>
            <a:rect l="l" t="t" r="r" b="b"/>
            <a:pathLst>
              <a:path w="21968" h="29715" extrusionOk="0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53" name="Google Shape;453;p39"/>
          <p:cNvSpPr/>
          <p:nvPr/>
        </p:nvSpPr>
        <p:spPr>
          <a:xfrm rot="10800000" flipH="1">
            <a:off x="6962268" y="4226313"/>
            <a:ext cx="434529" cy="276729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54" name="Google Shape;454;p39"/>
          <p:cNvSpPr/>
          <p:nvPr/>
        </p:nvSpPr>
        <p:spPr>
          <a:xfrm rot="10800000" flipH="1">
            <a:off x="6892931" y="4769795"/>
            <a:ext cx="322701" cy="457154"/>
          </a:xfrm>
          <a:custGeom>
            <a:avLst/>
            <a:gdLst/>
            <a:ahLst/>
            <a:cxnLst/>
            <a:rect l="l" t="t" r="r" b="b"/>
            <a:pathLst>
              <a:path w="16131" h="22852" extrusionOk="0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55" name="Google Shape;455;p39"/>
          <p:cNvSpPr/>
          <p:nvPr/>
        </p:nvSpPr>
        <p:spPr>
          <a:xfrm rot="10800000" flipH="1">
            <a:off x="7857115" y="4285154"/>
            <a:ext cx="1314088" cy="954519"/>
          </a:xfrm>
          <a:custGeom>
            <a:avLst/>
            <a:gdLst/>
            <a:ahLst/>
            <a:cxnLst/>
            <a:rect l="l" t="t" r="r" b="b"/>
            <a:pathLst>
              <a:path w="65688" h="47714" extrusionOk="0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56" name="Google Shape;456;p39"/>
          <p:cNvSpPr/>
          <p:nvPr/>
        </p:nvSpPr>
        <p:spPr>
          <a:xfrm rot="10800000" flipH="1">
            <a:off x="6897873" y="4225493"/>
            <a:ext cx="801800" cy="1286682"/>
          </a:xfrm>
          <a:custGeom>
            <a:avLst/>
            <a:gdLst/>
            <a:ahLst/>
            <a:cxnLst/>
            <a:rect l="l" t="t" r="r" b="b"/>
            <a:pathLst>
              <a:path w="40080" h="64318" extrusionOk="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57" name="Google Shape;457;p39"/>
          <p:cNvSpPr/>
          <p:nvPr/>
        </p:nvSpPr>
        <p:spPr>
          <a:xfrm rot="10800000" flipH="1">
            <a:off x="-61900" y="-16512"/>
            <a:ext cx="1783750" cy="545675"/>
          </a:xfrm>
          <a:custGeom>
            <a:avLst/>
            <a:gdLst/>
            <a:ahLst/>
            <a:cxnLst/>
            <a:rect l="l" t="t" r="r" b="b"/>
            <a:pathLst>
              <a:path w="71350" h="21827" extrusionOk="0">
                <a:moveTo>
                  <a:pt x="34242" y="1"/>
                </a:moveTo>
                <a:cubicBezTo>
                  <a:pt x="29988" y="1"/>
                  <a:pt x="25770" y="443"/>
                  <a:pt x="21791" y="1239"/>
                </a:cubicBezTo>
                <a:cubicBezTo>
                  <a:pt x="21069" y="1389"/>
                  <a:pt x="5824" y="3432"/>
                  <a:pt x="1272" y="3432"/>
                </a:cubicBezTo>
                <a:cubicBezTo>
                  <a:pt x="470" y="3432"/>
                  <a:pt x="0" y="3368"/>
                  <a:pt x="0" y="3220"/>
                </a:cubicBezTo>
                <a:lnTo>
                  <a:pt x="0" y="21827"/>
                </a:lnTo>
                <a:lnTo>
                  <a:pt x="71349" y="21827"/>
                </a:lnTo>
                <a:cubicBezTo>
                  <a:pt x="70960" y="19456"/>
                  <a:pt x="70040" y="17193"/>
                  <a:pt x="68625" y="15247"/>
                </a:cubicBezTo>
                <a:lnTo>
                  <a:pt x="67777" y="15212"/>
                </a:lnTo>
                <a:cubicBezTo>
                  <a:pt x="63850" y="14964"/>
                  <a:pt x="60030" y="13797"/>
                  <a:pt x="56634" y="11887"/>
                </a:cubicBezTo>
                <a:cubicBezTo>
                  <a:pt x="52424" y="9410"/>
                  <a:pt x="49028" y="5767"/>
                  <a:pt x="46906" y="1416"/>
                </a:cubicBezTo>
                <a:cubicBezTo>
                  <a:pt x="42785" y="443"/>
                  <a:pt x="38496" y="1"/>
                  <a:pt x="342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58" name="Google Shape;458;p39"/>
          <p:cNvSpPr/>
          <p:nvPr/>
        </p:nvSpPr>
        <p:spPr>
          <a:xfrm rot="10800000" flipH="1">
            <a:off x="1110725" y="147963"/>
            <a:ext cx="543025" cy="345825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40"/>
          <p:cNvGrpSpPr/>
          <p:nvPr/>
        </p:nvGrpSpPr>
        <p:grpSpPr>
          <a:xfrm rot="5400000">
            <a:off x="8425408" y="-1217177"/>
            <a:ext cx="900907" cy="3335276"/>
            <a:chOff x="2810675" y="1400175"/>
            <a:chExt cx="1201850" cy="2625375"/>
          </a:xfrm>
        </p:grpSpPr>
        <p:sp>
          <p:nvSpPr>
            <p:cNvPr id="461" name="Google Shape;461;p40"/>
            <p:cNvSpPr/>
            <p:nvPr/>
          </p:nvSpPr>
          <p:spPr>
            <a:xfrm>
              <a:off x="2811550" y="1400175"/>
              <a:ext cx="1200975" cy="2428325"/>
            </a:xfrm>
            <a:custGeom>
              <a:avLst/>
              <a:gdLst/>
              <a:ahLst/>
              <a:cxnLst/>
              <a:rect l="l" t="t" r="r" b="b"/>
              <a:pathLst>
                <a:path w="48039" h="97133" extrusionOk="0">
                  <a:moveTo>
                    <a:pt x="429" y="0"/>
                  </a:moveTo>
                  <a:cubicBezTo>
                    <a:pt x="160" y="0"/>
                    <a:pt x="1" y="52"/>
                    <a:pt x="1" y="173"/>
                  </a:cubicBezTo>
                  <a:cubicBezTo>
                    <a:pt x="1" y="633"/>
                    <a:pt x="72" y="62077"/>
                    <a:pt x="72" y="90447"/>
                  </a:cubicBezTo>
                  <a:cubicBezTo>
                    <a:pt x="5166" y="92004"/>
                    <a:pt x="10578" y="94161"/>
                    <a:pt x="14929" y="97133"/>
                  </a:cubicBezTo>
                  <a:cubicBezTo>
                    <a:pt x="32085" y="84115"/>
                    <a:pt x="48039" y="60875"/>
                    <a:pt x="31413" y="41278"/>
                  </a:cubicBezTo>
                  <a:cubicBezTo>
                    <a:pt x="28052" y="37281"/>
                    <a:pt x="24055" y="33885"/>
                    <a:pt x="21119" y="29604"/>
                  </a:cubicBezTo>
                  <a:cubicBezTo>
                    <a:pt x="18218" y="25324"/>
                    <a:pt x="17263" y="20372"/>
                    <a:pt x="16450" y="15384"/>
                  </a:cubicBezTo>
                  <a:cubicBezTo>
                    <a:pt x="15919" y="12201"/>
                    <a:pt x="15282" y="8982"/>
                    <a:pt x="13584" y="6258"/>
                  </a:cubicBezTo>
                  <a:cubicBezTo>
                    <a:pt x="11851" y="3463"/>
                    <a:pt x="9623" y="2367"/>
                    <a:pt x="6616" y="1482"/>
                  </a:cubicBezTo>
                  <a:cubicBezTo>
                    <a:pt x="6024" y="1334"/>
                    <a:pt x="1800" y="0"/>
                    <a:pt x="429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2810675" y="3659575"/>
              <a:ext cx="374100" cy="365975"/>
            </a:xfrm>
            <a:custGeom>
              <a:avLst/>
              <a:gdLst/>
              <a:ahLst/>
              <a:cxnLst/>
              <a:rect l="l" t="t" r="r" b="b"/>
              <a:pathLst>
                <a:path w="14964" h="14639" extrusionOk="0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sp>
        <p:nvSpPr>
          <p:cNvPr id="463" name="Google Shape;463;p40"/>
          <p:cNvSpPr/>
          <p:nvPr/>
        </p:nvSpPr>
        <p:spPr>
          <a:xfrm rot="-3827617">
            <a:off x="6721359" y="-364131"/>
            <a:ext cx="713401" cy="893601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64" name="Google Shape;464;p40"/>
          <p:cNvSpPr/>
          <p:nvPr/>
        </p:nvSpPr>
        <p:spPr>
          <a:xfrm rot="10800000" flipH="1">
            <a:off x="-304675" y="4429302"/>
            <a:ext cx="1493675" cy="754900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65" name="Google Shape;465;p40"/>
          <p:cNvSpPr/>
          <p:nvPr/>
        </p:nvSpPr>
        <p:spPr>
          <a:xfrm rot="10800000" flipH="1">
            <a:off x="902450" y="4890577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41"/>
          <p:cNvGrpSpPr/>
          <p:nvPr/>
        </p:nvGrpSpPr>
        <p:grpSpPr>
          <a:xfrm flipH="1">
            <a:off x="-276682" y="3505591"/>
            <a:ext cx="1985861" cy="1765938"/>
            <a:chOff x="3033525" y="2679425"/>
            <a:chExt cx="1834175" cy="1631050"/>
          </a:xfrm>
        </p:grpSpPr>
        <p:sp>
          <p:nvSpPr>
            <p:cNvPr id="468" name="Google Shape;468;p41"/>
            <p:cNvSpPr/>
            <p:nvPr/>
          </p:nvSpPr>
          <p:spPr>
            <a:xfrm>
              <a:off x="4141625" y="2679425"/>
              <a:ext cx="720750" cy="504975"/>
            </a:xfrm>
            <a:custGeom>
              <a:avLst/>
              <a:gdLst/>
              <a:ahLst/>
              <a:cxnLst/>
              <a:rect l="l" t="t" r="r" b="b"/>
              <a:pathLst>
                <a:path w="28830" h="20199" extrusionOk="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3400525" y="2784075"/>
              <a:ext cx="1467175" cy="1526400"/>
            </a:xfrm>
            <a:custGeom>
              <a:avLst/>
              <a:gdLst/>
              <a:ahLst/>
              <a:cxnLst/>
              <a:rect l="l" t="t" r="r" b="b"/>
              <a:pathLst>
                <a:path w="58687" h="61056" extrusionOk="0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3033525" y="4024550"/>
              <a:ext cx="520900" cy="285925"/>
            </a:xfrm>
            <a:custGeom>
              <a:avLst/>
              <a:gdLst/>
              <a:ahLst/>
              <a:cxnLst/>
              <a:rect l="l" t="t" r="r" b="b"/>
              <a:pathLst>
                <a:path w="20836" h="11437" extrusionOk="0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sp>
        <p:nvSpPr>
          <p:cNvPr id="471" name="Google Shape;471;p41"/>
          <p:cNvSpPr/>
          <p:nvPr/>
        </p:nvSpPr>
        <p:spPr>
          <a:xfrm>
            <a:off x="8313925" y="1595550"/>
            <a:ext cx="587225" cy="359950"/>
          </a:xfrm>
          <a:custGeom>
            <a:avLst/>
            <a:gdLst/>
            <a:ahLst/>
            <a:cxnLst/>
            <a:rect l="l" t="t" r="r" b="b"/>
            <a:pathLst>
              <a:path w="23489" h="14398" extrusionOk="0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72" name="Google Shape;472;p41"/>
          <p:cNvSpPr/>
          <p:nvPr/>
        </p:nvSpPr>
        <p:spPr>
          <a:xfrm>
            <a:off x="8119375" y="285825"/>
            <a:ext cx="1039125" cy="1679150"/>
          </a:xfrm>
          <a:custGeom>
            <a:avLst/>
            <a:gdLst/>
            <a:ahLst/>
            <a:cxnLst/>
            <a:rect l="l" t="t" r="r" b="b"/>
            <a:pathLst>
              <a:path w="41565" h="67166" extrusionOk="0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73" name="Google Shape;473;p41"/>
          <p:cNvSpPr/>
          <p:nvPr/>
        </p:nvSpPr>
        <p:spPr>
          <a:xfrm>
            <a:off x="7689575" y="0"/>
            <a:ext cx="979000" cy="893650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74" name="Google Shape;474;p41"/>
          <p:cNvSpPr/>
          <p:nvPr/>
        </p:nvSpPr>
        <p:spPr>
          <a:xfrm>
            <a:off x="8171550" y="336250"/>
            <a:ext cx="508525" cy="535925"/>
          </a:xfrm>
          <a:custGeom>
            <a:avLst/>
            <a:gdLst/>
            <a:ahLst/>
            <a:cxnLst/>
            <a:rect l="l" t="t" r="r" b="b"/>
            <a:pathLst>
              <a:path w="20341" h="21437" extrusionOk="0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158350" y="2031552"/>
            <a:ext cx="3269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latin typeface="Lato" panose="020B060402020202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158350" y="543200"/>
            <a:ext cx="3269400" cy="15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00">
                <a:latin typeface="Lato" panose="020B060402020202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 rot="10800000" flipH="1">
            <a:off x="7517437" y="4250066"/>
            <a:ext cx="503166" cy="909647"/>
          </a:xfrm>
          <a:custGeom>
            <a:avLst/>
            <a:gdLst/>
            <a:ahLst/>
            <a:cxnLst/>
            <a:rect l="l" t="t" r="r" b="b"/>
            <a:pathLst>
              <a:path w="25152" h="45471" extrusionOk="0">
                <a:moveTo>
                  <a:pt x="1" y="0"/>
                </a:moveTo>
                <a:lnTo>
                  <a:pt x="1" y="40574"/>
                </a:lnTo>
                <a:cubicBezTo>
                  <a:pt x="1" y="41777"/>
                  <a:pt x="2795" y="44005"/>
                  <a:pt x="3644" y="44571"/>
                </a:cubicBezTo>
                <a:cubicBezTo>
                  <a:pt x="4616" y="45195"/>
                  <a:pt x="5603" y="45471"/>
                  <a:pt x="6563" y="45471"/>
                </a:cubicBezTo>
                <a:cubicBezTo>
                  <a:pt x="8818" y="45471"/>
                  <a:pt x="10921" y="43946"/>
                  <a:pt x="12311" y="41812"/>
                </a:cubicBezTo>
                <a:cubicBezTo>
                  <a:pt x="14716" y="38027"/>
                  <a:pt x="16980" y="33641"/>
                  <a:pt x="20199" y="30316"/>
                </a:cubicBezTo>
                <a:cubicBezTo>
                  <a:pt x="20482" y="29997"/>
                  <a:pt x="20800" y="29679"/>
                  <a:pt x="21154" y="29396"/>
                </a:cubicBezTo>
                <a:cubicBezTo>
                  <a:pt x="21826" y="23665"/>
                  <a:pt x="24727" y="18289"/>
                  <a:pt x="24939" y="12487"/>
                </a:cubicBezTo>
                <a:cubicBezTo>
                  <a:pt x="25151" y="7960"/>
                  <a:pt x="23560" y="3573"/>
                  <a:pt x="20871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3" name="Google Shape;23;p3"/>
          <p:cNvSpPr/>
          <p:nvPr/>
        </p:nvSpPr>
        <p:spPr>
          <a:xfrm rot="10800000" flipH="1">
            <a:off x="7929992" y="4571627"/>
            <a:ext cx="439470" cy="594449"/>
          </a:xfrm>
          <a:custGeom>
            <a:avLst/>
            <a:gdLst/>
            <a:ahLst/>
            <a:cxnLst/>
            <a:rect l="l" t="t" r="r" b="b"/>
            <a:pathLst>
              <a:path w="21968" h="29715" extrusionOk="0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4" name="Google Shape;24;p3"/>
          <p:cNvSpPr/>
          <p:nvPr/>
        </p:nvSpPr>
        <p:spPr>
          <a:xfrm rot="10800000" flipH="1">
            <a:off x="6962268" y="4226313"/>
            <a:ext cx="434529" cy="276729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5" name="Google Shape;25;p3"/>
          <p:cNvSpPr/>
          <p:nvPr/>
        </p:nvSpPr>
        <p:spPr>
          <a:xfrm rot="10800000" flipH="1">
            <a:off x="6892931" y="4769795"/>
            <a:ext cx="322701" cy="457154"/>
          </a:xfrm>
          <a:custGeom>
            <a:avLst/>
            <a:gdLst/>
            <a:ahLst/>
            <a:cxnLst/>
            <a:rect l="l" t="t" r="r" b="b"/>
            <a:pathLst>
              <a:path w="16131" h="22852" extrusionOk="0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7857115" y="4285154"/>
            <a:ext cx="1314088" cy="954519"/>
          </a:xfrm>
          <a:custGeom>
            <a:avLst/>
            <a:gdLst/>
            <a:ahLst/>
            <a:cxnLst/>
            <a:rect l="l" t="t" r="r" b="b"/>
            <a:pathLst>
              <a:path w="65688" h="47714" extrusionOk="0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7" name="Google Shape;27;p3"/>
          <p:cNvSpPr/>
          <p:nvPr/>
        </p:nvSpPr>
        <p:spPr>
          <a:xfrm rot="10800000" flipH="1">
            <a:off x="6897873" y="4225493"/>
            <a:ext cx="801800" cy="1286682"/>
          </a:xfrm>
          <a:custGeom>
            <a:avLst/>
            <a:gdLst/>
            <a:ahLst/>
            <a:cxnLst/>
            <a:rect l="l" t="t" r="r" b="b"/>
            <a:pathLst>
              <a:path w="40080" h="64318" extrusionOk="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grpSp>
        <p:nvGrpSpPr>
          <p:cNvPr id="28" name="Google Shape;28;p3"/>
          <p:cNvGrpSpPr/>
          <p:nvPr/>
        </p:nvGrpSpPr>
        <p:grpSpPr>
          <a:xfrm rot="10800000">
            <a:off x="-367400" y="-29425"/>
            <a:ext cx="1834175" cy="1631050"/>
            <a:chOff x="3033525" y="2679425"/>
            <a:chExt cx="1834175" cy="1631050"/>
          </a:xfrm>
        </p:grpSpPr>
        <p:sp>
          <p:nvSpPr>
            <p:cNvPr id="29" name="Google Shape;29;p3"/>
            <p:cNvSpPr/>
            <p:nvPr/>
          </p:nvSpPr>
          <p:spPr>
            <a:xfrm>
              <a:off x="4141625" y="2679425"/>
              <a:ext cx="720750" cy="504975"/>
            </a:xfrm>
            <a:custGeom>
              <a:avLst/>
              <a:gdLst/>
              <a:ahLst/>
              <a:cxnLst/>
              <a:rect l="l" t="t" r="r" b="b"/>
              <a:pathLst>
                <a:path w="28830" h="20199" extrusionOk="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400525" y="2784075"/>
              <a:ext cx="1467175" cy="1526400"/>
            </a:xfrm>
            <a:custGeom>
              <a:avLst/>
              <a:gdLst/>
              <a:ahLst/>
              <a:cxnLst/>
              <a:rect l="l" t="t" r="r" b="b"/>
              <a:pathLst>
                <a:path w="58687" h="61056" extrusionOk="0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033525" y="4024550"/>
              <a:ext cx="520900" cy="285925"/>
            </a:xfrm>
            <a:custGeom>
              <a:avLst/>
              <a:gdLst/>
              <a:ahLst/>
              <a:cxnLst/>
              <a:rect l="l" t="t" r="r" b="b"/>
              <a:pathLst>
                <a:path w="20836" h="11437" extrusionOk="0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716250" y="445578"/>
            <a:ext cx="3855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Lato" panose="020B060402020202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"/>
          </p:nvPr>
        </p:nvSpPr>
        <p:spPr>
          <a:xfrm>
            <a:off x="5148200" y="1371600"/>
            <a:ext cx="2844000" cy="30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0" y="4512650"/>
            <a:ext cx="1590075" cy="630850"/>
          </a:xfrm>
          <a:custGeom>
            <a:avLst/>
            <a:gdLst/>
            <a:ahLst/>
            <a:cxnLst/>
            <a:rect l="l" t="t" r="r" b="b"/>
            <a:pathLst>
              <a:path w="63603" h="25234" extrusionOk="0">
                <a:moveTo>
                  <a:pt x="34152" y="0"/>
                </a:moveTo>
                <a:cubicBezTo>
                  <a:pt x="11142" y="0"/>
                  <a:pt x="0" y="25234"/>
                  <a:pt x="0" y="25234"/>
                </a:cubicBezTo>
                <a:lnTo>
                  <a:pt x="63603" y="25234"/>
                </a:lnTo>
                <a:cubicBezTo>
                  <a:pt x="63178" y="21519"/>
                  <a:pt x="62081" y="17876"/>
                  <a:pt x="60383" y="14515"/>
                </a:cubicBezTo>
                <a:cubicBezTo>
                  <a:pt x="50903" y="13454"/>
                  <a:pt x="42378" y="7865"/>
                  <a:pt x="36895" y="118"/>
                </a:cubicBezTo>
                <a:cubicBezTo>
                  <a:pt x="35963" y="39"/>
                  <a:pt x="35048" y="0"/>
                  <a:pt x="341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8313925" y="1595550"/>
            <a:ext cx="587225" cy="359950"/>
          </a:xfrm>
          <a:custGeom>
            <a:avLst/>
            <a:gdLst/>
            <a:ahLst/>
            <a:cxnLst/>
            <a:rect l="l" t="t" r="r" b="b"/>
            <a:pathLst>
              <a:path w="23489" h="14398" extrusionOk="0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8119375" y="285825"/>
            <a:ext cx="1039125" cy="1679150"/>
          </a:xfrm>
          <a:custGeom>
            <a:avLst/>
            <a:gdLst/>
            <a:ahLst/>
            <a:cxnLst/>
            <a:rect l="l" t="t" r="r" b="b"/>
            <a:pathLst>
              <a:path w="41565" h="67166" extrusionOk="0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7689575" y="0"/>
            <a:ext cx="979000" cy="893650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8171550" y="336250"/>
            <a:ext cx="508525" cy="535925"/>
          </a:xfrm>
          <a:custGeom>
            <a:avLst/>
            <a:gdLst/>
            <a:ahLst/>
            <a:cxnLst/>
            <a:rect l="l" t="t" r="r" b="b"/>
            <a:pathLst>
              <a:path w="20341" h="21437" extrusionOk="0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922375" y="4512650"/>
            <a:ext cx="587225" cy="359950"/>
          </a:xfrm>
          <a:custGeom>
            <a:avLst/>
            <a:gdLst/>
            <a:ahLst/>
            <a:cxnLst/>
            <a:rect l="l" t="t" r="r" b="b"/>
            <a:pathLst>
              <a:path w="23489" h="14398" extrusionOk="0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_AND_TWO_COLUMNS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716250" y="539496"/>
            <a:ext cx="3855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Lato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6874133" y="4078998"/>
            <a:ext cx="15519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2"/>
          </p:nvPr>
        </p:nvSpPr>
        <p:spPr>
          <a:xfrm>
            <a:off x="6875842" y="2851466"/>
            <a:ext cx="15519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3"/>
          </p:nvPr>
        </p:nvSpPr>
        <p:spPr>
          <a:xfrm>
            <a:off x="6874137" y="3669179"/>
            <a:ext cx="15534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6874134" y="2443597"/>
            <a:ext cx="15534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5"/>
          </p:nvPr>
        </p:nvSpPr>
        <p:spPr>
          <a:xfrm>
            <a:off x="6874987" y="1623941"/>
            <a:ext cx="15519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6"/>
          </p:nvPr>
        </p:nvSpPr>
        <p:spPr>
          <a:xfrm>
            <a:off x="6873279" y="1216073"/>
            <a:ext cx="15534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7"/>
          </p:nvPr>
        </p:nvSpPr>
        <p:spPr>
          <a:xfrm>
            <a:off x="720028" y="4078996"/>
            <a:ext cx="15489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8"/>
          </p:nvPr>
        </p:nvSpPr>
        <p:spPr>
          <a:xfrm>
            <a:off x="721734" y="2851464"/>
            <a:ext cx="15489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9"/>
          </p:nvPr>
        </p:nvSpPr>
        <p:spPr>
          <a:xfrm>
            <a:off x="720032" y="3669177"/>
            <a:ext cx="15507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3"/>
          </p:nvPr>
        </p:nvSpPr>
        <p:spPr>
          <a:xfrm>
            <a:off x="720029" y="2443595"/>
            <a:ext cx="15507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4"/>
          </p:nvPr>
        </p:nvSpPr>
        <p:spPr>
          <a:xfrm>
            <a:off x="720881" y="1623939"/>
            <a:ext cx="15489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5"/>
          </p:nvPr>
        </p:nvSpPr>
        <p:spPr>
          <a:xfrm>
            <a:off x="719175" y="1216071"/>
            <a:ext cx="15507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8204100" y="-143550"/>
            <a:ext cx="1009050" cy="527050"/>
            <a:chOff x="6268475" y="1301925"/>
            <a:chExt cx="1009050" cy="527050"/>
          </a:xfrm>
        </p:grpSpPr>
        <p:sp>
          <p:nvSpPr>
            <p:cNvPr id="125" name="Google Shape;125;p13"/>
            <p:cNvSpPr/>
            <p:nvPr/>
          </p:nvSpPr>
          <p:spPr>
            <a:xfrm>
              <a:off x="6268475" y="1301925"/>
              <a:ext cx="1009050" cy="527050"/>
            </a:xfrm>
            <a:custGeom>
              <a:avLst/>
              <a:gdLst/>
              <a:ahLst/>
              <a:cxnLst/>
              <a:rect l="l" t="t" r="r" b="b"/>
              <a:pathLst>
                <a:path w="40362" h="21082" extrusionOk="0">
                  <a:moveTo>
                    <a:pt x="0" y="0"/>
                  </a:moveTo>
                  <a:cubicBezTo>
                    <a:pt x="602" y="1486"/>
                    <a:pt x="1274" y="2901"/>
                    <a:pt x="2052" y="4280"/>
                  </a:cubicBezTo>
                  <a:lnTo>
                    <a:pt x="16874" y="4280"/>
                  </a:lnTo>
                  <a:cubicBezTo>
                    <a:pt x="17510" y="8631"/>
                    <a:pt x="16378" y="12876"/>
                    <a:pt x="13549" y="16024"/>
                  </a:cubicBezTo>
                  <a:cubicBezTo>
                    <a:pt x="16838" y="18005"/>
                    <a:pt x="20446" y="19350"/>
                    <a:pt x="24161" y="20057"/>
                  </a:cubicBezTo>
                  <a:cubicBezTo>
                    <a:pt x="28167" y="20832"/>
                    <a:pt x="32294" y="21082"/>
                    <a:pt x="36390" y="21082"/>
                  </a:cubicBezTo>
                  <a:cubicBezTo>
                    <a:pt x="37719" y="21082"/>
                    <a:pt x="39045" y="21055"/>
                    <a:pt x="40362" y="21012"/>
                  </a:cubicBezTo>
                  <a:lnTo>
                    <a:pt x="40362" y="0"/>
                  </a:ln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6320650" y="1408925"/>
              <a:ext cx="385600" cy="293625"/>
            </a:xfrm>
            <a:custGeom>
              <a:avLst/>
              <a:gdLst/>
              <a:ahLst/>
              <a:cxnLst/>
              <a:rect l="l" t="t" r="r" b="b"/>
              <a:pathLst>
                <a:path w="15424" h="11745" extrusionOk="0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127" name="Google Shape;127;p13"/>
          <p:cNvGrpSpPr/>
          <p:nvPr/>
        </p:nvGrpSpPr>
        <p:grpSpPr>
          <a:xfrm>
            <a:off x="-69425" y="-98462"/>
            <a:ext cx="1064775" cy="1144725"/>
            <a:chOff x="499875" y="1396550"/>
            <a:chExt cx="1064775" cy="1144725"/>
          </a:xfrm>
        </p:grpSpPr>
        <p:sp>
          <p:nvSpPr>
            <p:cNvPr id="128" name="Google Shape;128;p13"/>
            <p:cNvSpPr/>
            <p:nvPr/>
          </p:nvSpPr>
          <p:spPr>
            <a:xfrm>
              <a:off x="499875" y="1404500"/>
              <a:ext cx="628800" cy="1136775"/>
            </a:xfrm>
            <a:custGeom>
              <a:avLst/>
              <a:gdLst/>
              <a:ahLst/>
              <a:cxnLst/>
              <a:rect l="l" t="t" r="r" b="b"/>
              <a:pathLst>
                <a:path w="25152" h="45471" extrusionOk="0">
                  <a:moveTo>
                    <a:pt x="1" y="0"/>
                  </a:moveTo>
                  <a:lnTo>
                    <a:pt x="1" y="40574"/>
                  </a:lnTo>
                  <a:cubicBezTo>
                    <a:pt x="1" y="41777"/>
                    <a:pt x="2795" y="44005"/>
                    <a:pt x="3644" y="44571"/>
                  </a:cubicBezTo>
                  <a:cubicBezTo>
                    <a:pt x="4616" y="45195"/>
                    <a:pt x="5603" y="45471"/>
                    <a:pt x="6563" y="45471"/>
                  </a:cubicBezTo>
                  <a:cubicBezTo>
                    <a:pt x="8818" y="45471"/>
                    <a:pt x="10921" y="43946"/>
                    <a:pt x="12311" y="41812"/>
                  </a:cubicBezTo>
                  <a:cubicBezTo>
                    <a:pt x="14716" y="38027"/>
                    <a:pt x="16980" y="33641"/>
                    <a:pt x="20199" y="30316"/>
                  </a:cubicBezTo>
                  <a:cubicBezTo>
                    <a:pt x="20482" y="29997"/>
                    <a:pt x="20800" y="29679"/>
                    <a:pt x="21154" y="29396"/>
                  </a:cubicBezTo>
                  <a:cubicBezTo>
                    <a:pt x="21826" y="23665"/>
                    <a:pt x="24727" y="18289"/>
                    <a:pt x="24939" y="12487"/>
                  </a:cubicBezTo>
                  <a:cubicBezTo>
                    <a:pt x="25151" y="7960"/>
                    <a:pt x="23560" y="3573"/>
                    <a:pt x="20871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1015450" y="1396550"/>
              <a:ext cx="549200" cy="742875"/>
            </a:xfrm>
            <a:custGeom>
              <a:avLst/>
              <a:gdLst/>
              <a:ahLst/>
              <a:cxnLst/>
              <a:rect l="l" t="t" r="r" b="b"/>
              <a:pathLst>
                <a:path w="21968" h="29715" extrusionOk="0">
                  <a:moveTo>
                    <a:pt x="1" y="0"/>
                  </a:moveTo>
                  <a:cubicBezTo>
                    <a:pt x="2689" y="3573"/>
                    <a:pt x="4528" y="8278"/>
                    <a:pt x="4352" y="12841"/>
                  </a:cubicBezTo>
                  <a:cubicBezTo>
                    <a:pt x="4104" y="18607"/>
                    <a:pt x="1203" y="23983"/>
                    <a:pt x="531" y="29714"/>
                  </a:cubicBezTo>
                  <a:cubicBezTo>
                    <a:pt x="4245" y="26354"/>
                    <a:pt x="9021" y="24443"/>
                    <a:pt x="13124" y="21613"/>
                  </a:cubicBezTo>
                  <a:cubicBezTo>
                    <a:pt x="16308" y="19385"/>
                    <a:pt x="18713" y="16237"/>
                    <a:pt x="20093" y="12593"/>
                  </a:cubicBezTo>
                  <a:cubicBezTo>
                    <a:pt x="20517" y="11355"/>
                    <a:pt x="21968" y="318"/>
                    <a:pt x="19881" y="318"/>
                  </a:cubicBezTo>
                  <a:cubicBezTo>
                    <a:pt x="19881" y="318"/>
                    <a:pt x="9905" y="0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>
            <a:spLocks noGrp="1"/>
          </p:cNvSpPr>
          <p:nvPr>
            <p:ph type="title"/>
          </p:nvPr>
        </p:nvSpPr>
        <p:spPr>
          <a:xfrm>
            <a:off x="2412150" y="539496"/>
            <a:ext cx="4319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Lato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1"/>
          </p:nvPr>
        </p:nvSpPr>
        <p:spPr>
          <a:xfrm>
            <a:off x="1097249" y="1496110"/>
            <a:ext cx="1579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3" name="Google Shape;213;p20"/>
          <p:cNvSpPr txBox="1">
            <a:spLocks noGrp="1"/>
          </p:cNvSpPr>
          <p:nvPr>
            <p:ph type="subTitle" idx="2"/>
          </p:nvPr>
        </p:nvSpPr>
        <p:spPr>
          <a:xfrm>
            <a:off x="716250" y="2185660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3"/>
          </p:nvPr>
        </p:nvSpPr>
        <p:spPr>
          <a:xfrm>
            <a:off x="6661463" y="1496110"/>
            <a:ext cx="15819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5" name="Google Shape;215;p20"/>
          <p:cNvSpPr txBox="1">
            <a:spLocks noGrp="1"/>
          </p:cNvSpPr>
          <p:nvPr>
            <p:ph type="subTitle" idx="4"/>
          </p:nvPr>
        </p:nvSpPr>
        <p:spPr>
          <a:xfrm>
            <a:off x="6297150" y="2185660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5"/>
          </p:nvPr>
        </p:nvSpPr>
        <p:spPr>
          <a:xfrm>
            <a:off x="1097250" y="3200920"/>
            <a:ext cx="11949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6"/>
          </p:nvPr>
        </p:nvSpPr>
        <p:spPr>
          <a:xfrm>
            <a:off x="716250" y="3888622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7"/>
          </p:nvPr>
        </p:nvSpPr>
        <p:spPr>
          <a:xfrm>
            <a:off x="6661463" y="3200920"/>
            <a:ext cx="15819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8"/>
          </p:nvPr>
        </p:nvSpPr>
        <p:spPr>
          <a:xfrm>
            <a:off x="6297150" y="3888622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title" idx="9" hasCustomPrompt="1"/>
          </p:nvPr>
        </p:nvSpPr>
        <p:spPr>
          <a:xfrm>
            <a:off x="716250" y="1481479"/>
            <a:ext cx="4662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Lato" panose="020B060402020202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dirty="0"/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title" idx="13" hasCustomPrompt="1"/>
          </p:nvPr>
        </p:nvSpPr>
        <p:spPr>
          <a:xfrm>
            <a:off x="6297150" y="1481471"/>
            <a:ext cx="4653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Lato" panose="020B060402020202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dirty="0"/>
              <a:t>xx%</a:t>
            </a:r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 idx="14" hasCustomPrompt="1"/>
          </p:nvPr>
        </p:nvSpPr>
        <p:spPr>
          <a:xfrm>
            <a:off x="716250" y="3185876"/>
            <a:ext cx="4662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Lato" panose="020B060402020202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dirty="0"/>
              <a:t>xx%</a:t>
            </a:r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15" hasCustomPrompt="1"/>
          </p:nvPr>
        </p:nvSpPr>
        <p:spPr>
          <a:xfrm>
            <a:off x="6297150" y="3185870"/>
            <a:ext cx="4653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Lato" panose="020B060402020202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dirty="0"/>
              <a:t>xx%</a:t>
            </a:r>
          </a:p>
        </p:txBody>
      </p:sp>
      <p:sp>
        <p:nvSpPr>
          <p:cNvPr id="224" name="Google Shape;224;p20"/>
          <p:cNvSpPr/>
          <p:nvPr/>
        </p:nvSpPr>
        <p:spPr>
          <a:xfrm>
            <a:off x="8204100" y="-100825"/>
            <a:ext cx="1009050" cy="527050"/>
          </a:xfrm>
          <a:custGeom>
            <a:avLst/>
            <a:gdLst/>
            <a:ahLst/>
            <a:cxnLst/>
            <a:rect l="l" t="t" r="r" b="b"/>
            <a:pathLst>
              <a:path w="40362" h="21082" extrusionOk="0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25" name="Google Shape;225;p20"/>
          <p:cNvSpPr/>
          <p:nvPr/>
        </p:nvSpPr>
        <p:spPr>
          <a:xfrm>
            <a:off x="8256275" y="6175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26" name="Google Shape;226;p20"/>
          <p:cNvSpPr/>
          <p:nvPr/>
        </p:nvSpPr>
        <p:spPr>
          <a:xfrm>
            <a:off x="-589400" y="-708725"/>
            <a:ext cx="1200975" cy="2428325"/>
          </a:xfrm>
          <a:custGeom>
            <a:avLst/>
            <a:gdLst/>
            <a:ahLst/>
            <a:cxnLst/>
            <a:rect l="l" t="t" r="r" b="b"/>
            <a:pathLst>
              <a:path w="48039" h="97133" extrusionOk="0">
                <a:moveTo>
                  <a:pt x="429" y="0"/>
                </a:moveTo>
                <a:cubicBezTo>
                  <a:pt x="160" y="0"/>
                  <a:pt x="1" y="52"/>
                  <a:pt x="1" y="173"/>
                </a:cubicBezTo>
                <a:cubicBezTo>
                  <a:pt x="1" y="633"/>
                  <a:pt x="72" y="62077"/>
                  <a:pt x="72" y="90447"/>
                </a:cubicBezTo>
                <a:cubicBezTo>
                  <a:pt x="5166" y="92004"/>
                  <a:pt x="10578" y="94161"/>
                  <a:pt x="14929" y="97133"/>
                </a:cubicBezTo>
                <a:cubicBezTo>
                  <a:pt x="32085" y="84115"/>
                  <a:pt x="48039" y="60875"/>
                  <a:pt x="31413" y="41278"/>
                </a:cubicBezTo>
                <a:cubicBezTo>
                  <a:pt x="28052" y="37281"/>
                  <a:pt x="24055" y="33885"/>
                  <a:pt x="21119" y="29604"/>
                </a:cubicBezTo>
                <a:cubicBezTo>
                  <a:pt x="18218" y="25324"/>
                  <a:pt x="17263" y="20372"/>
                  <a:pt x="16450" y="15384"/>
                </a:cubicBezTo>
                <a:cubicBezTo>
                  <a:pt x="15919" y="12201"/>
                  <a:pt x="15282" y="8982"/>
                  <a:pt x="13584" y="6258"/>
                </a:cubicBezTo>
                <a:cubicBezTo>
                  <a:pt x="11851" y="3463"/>
                  <a:pt x="9623" y="2367"/>
                  <a:pt x="6616" y="1482"/>
                </a:cubicBezTo>
                <a:cubicBezTo>
                  <a:pt x="6024" y="1334"/>
                  <a:pt x="1800" y="0"/>
                  <a:pt x="429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27" name="Google Shape;227;p20"/>
          <p:cNvSpPr/>
          <p:nvPr/>
        </p:nvSpPr>
        <p:spPr>
          <a:xfrm>
            <a:off x="-590275" y="1550675"/>
            <a:ext cx="374100" cy="365975"/>
          </a:xfrm>
          <a:custGeom>
            <a:avLst/>
            <a:gdLst/>
            <a:ahLst/>
            <a:cxnLst/>
            <a:rect l="l" t="t" r="r" b="b"/>
            <a:pathLst>
              <a:path w="14964" h="14639" extrusionOk="0">
                <a:moveTo>
                  <a:pt x="1" y="0"/>
                </a:moveTo>
                <a:lnTo>
                  <a:pt x="1" y="14539"/>
                </a:lnTo>
                <a:cubicBezTo>
                  <a:pt x="1" y="14607"/>
                  <a:pt x="63" y="14639"/>
                  <a:pt x="178" y="14639"/>
                </a:cubicBezTo>
                <a:cubicBezTo>
                  <a:pt x="1427" y="14639"/>
                  <a:pt x="8883" y="10907"/>
                  <a:pt x="9304" y="10648"/>
                </a:cubicBezTo>
                <a:cubicBezTo>
                  <a:pt x="11179" y="9481"/>
                  <a:pt x="13054" y="8172"/>
                  <a:pt x="14964" y="6757"/>
                </a:cubicBezTo>
                <a:cubicBezTo>
                  <a:pt x="10577" y="3785"/>
                  <a:pt x="5094" y="1557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716250" y="540608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  <a:latin typeface="Lato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47" name="Google Shape;247;p23"/>
          <p:cNvSpPr/>
          <p:nvPr/>
        </p:nvSpPr>
        <p:spPr>
          <a:xfrm rot="1217872" flipH="1">
            <a:off x="8321229" y="-28425"/>
            <a:ext cx="1493672" cy="754898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48" name="Google Shape;248;p23"/>
          <p:cNvSpPr/>
          <p:nvPr/>
        </p:nvSpPr>
        <p:spPr>
          <a:xfrm rot="1217948" flipH="1">
            <a:off x="7082284" y="-477709"/>
            <a:ext cx="1422297" cy="742898"/>
          </a:xfrm>
          <a:custGeom>
            <a:avLst/>
            <a:gdLst/>
            <a:ahLst/>
            <a:cxnLst/>
            <a:rect l="l" t="t" r="r" b="b"/>
            <a:pathLst>
              <a:path w="40362" h="21082" extrusionOk="0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49" name="Google Shape;249;p23"/>
          <p:cNvSpPr/>
          <p:nvPr/>
        </p:nvSpPr>
        <p:spPr>
          <a:xfrm rot="1217948" flipH="1">
            <a:off x="7839205" y="100054"/>
            <a:ext cx="2105396" cy="1064062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50" name="Google Shape;250;p23"/>
          <p:cNvSpPr/>
          <p:nvPr/>
        </p:nvSpPr>
        <p:spPr>
          <a:xfrm rot="1217948" flipH="1">
            <a:off x="7869547" y="-199119"/>
            <a:ext cx="543519" cy="413876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_3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title"/>
          </p:nvPr>
        </p:nvSpPr>
        <p:spPr>
          <a:xfrm>
            <a:off x="716250" y="540865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Lato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_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716250" y="540608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Lato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subTitle" idx="1"/>
          </p:nvPr>
        </p:nvSpPr>
        <p:spPr>
          <a:xfrm>
            <a:off x="716250" y="3645145"/>
            <a:ext cx="21420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subTitle" idx="2"/>
          </p:nvPr>
        </p:nvSpPr>
        <p:spPr>
          <a:xfrm>
            <a:off x="3371300" y="3645145"/>
            <a:ext cx="21420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subTitle" idx="3"/>
          </p:nvPr>
        </p:nvSpPr>
        <p:spPr>
          <a:xfrm>
            <a:off x="6026350" y="3645145"/>
            <a:ext cx="21420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subTitle" idx="4"/>
          </p:nvPr>
        </p:nvSpPr>
        <p:spPr>
          <a:xfrm>
            <a:off x="716250" y="3230200"/>
            <a:ext cx="21420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 dirty="0"/>
          </a:p>
        </p:txBody>
      </p:sp>
      <p:sp>
        <p:nvSpPr>
          <p:cNvPr id="259" name="Google Shape;259;p25"/>
          <p:cNvSpPr txBox="1">
            <a:spLocks noGrp="1"/>
          </p:cNvSpPr>
          <p:nvPr>
            <p:ph type="subTitle" idx="5"/>
          </p:nvPr>
        </p:nvSpPr>
        <p:spPr>
          <a:xfrm>
            <a:off x="3371300" y="3230200"/>
            <a:ext cx="21420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 dirty="0"/>
          </a:p>
        </p:txBody>
      </p:sp>
      <p:sp>
        <p:nvSpPr>
          <p:cNvPr id="260" name="Google Shape;260;p25"/>
          <p:cNvSpPr txBox="1">
            <a:spLocks noGrp="1"/>
          </p:cNvSpPr>
          <p:nvPr>
            <p:ph type="subTitle" idx="6"/>
          </p:nvPr>
        </p:nvSpPr>
        <p:spPr>
          <a:xfrm>
            <a:off x="6026350" y="3230200"/>
            <a:ext cx="21420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Lato" panose="020B0604020202020204" charset="0"/>
                <a:ea typeface="Lato" panose="020B0604020202020204" charset="0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 dirty="0"/>
          </a:p>
        </p:txBody>
      </p:sp>
      <p:sp>
        <p:nvSpPr>
          <p:cNvPr id="261" name="Google Shape;261;p25"/>
          <p:cNvSpPr/>
          <p:nvPr/>
        </p:nvSpPr>
        <p:spPr>
          <a:xfrm>
            <a:off x="8084325" y="-99500"/>
            <a:ext cx="1493675" cy="754900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2" name="Google Shape;262;p25"/>
          <p:cNvSpPr/>
          <p:nvPr/>
        </p:nvSpPr>
        <p:spPr>
          <a:xfrm>
            <a:off x="9291450" y="-99500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3" name="Google Shape;263;p25"/>
          <p:cNvSpPr/>
          <p:nvPr/>
        </p:nvSpPr>
        <p:spPr>
          <a:xfrm>
            <a:off x="7002050" y="-366050"/>
            <a:ext cx="1713000" cy="104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4" name="Google Shape;264;p25"/>
          <p:cNvSpPr/>
          <p:nvPr/>
        </p:nvSpPr>
        <p:spPr>
          <a:xfrm rot="-5400000">
            <a:off x="-408050" y="4272363"/>
            <a:ext cx="1493675" cy="754900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5" name="Google Shape;265;p25"/>
          <p:cNvSpPr/>
          <p:nvPr/>
        </p:nvSpPr>
        <p:spPr>
          <a:xfrm rot="-5400000">
            <a:off x="-84650" y="3849913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6" name="Google Shape;266;p25"/>
          <p:cNvSpPr/>
          <p:nvPr/>
        </p:nvSpPr>
        <p:spPr>
          <a:xfrm rot="-1945347" flipH="1">
            <a:off x="-1394767" y="1479549"/>
            <a:ext cx="2235921" cy="1624113"/>
          </a:xfrm>
          <a:custGeom>
            <a:avLst/>
            <a:gdLst/>
            <a:ahLst/>
            <a:cxnLst/>
            <a:rect l="l" t="t" r="r" b="b"/>
            <a:pathLst>
              <a:path w="65688" h="47714" extrusionOk="0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7" name="Google Shape;267;p25"/>
          <p:cNvSpPr/>
          <p:nvPr/>
        </p:nvSpPr>
        <p:spPr>
          <a:xfrm rot="-1945347" flipH="1">
            <a:off x="-280137" y="1356314"/>
            <a:ext cx="747758" cy="1011454"/>
          </a:xfrm>
          <a:custGeom>
            <a:avLst/>
            <a:gdLst/>
            <a:ahLst/>
            <a:cxnLst/>
            <a:rect l="l" t="t" r="r" b="b"/>
            <a:pathLst>
              <a:path w="21968" h="29715" extrusionOk="0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8" name="Google Shape;268;p25"/>
          <p:cNvSpPr/>
          <p:nvPr/>
        </p:nvSpPr>
        <p:spPr>
          <a:xfrm rot="3323966" flipH="1">
            <a:off x="730668" y="2021042"/>
            <a:ext cx="540405" cy="511426"/>
          </a:xfrm>
          <a:custGeom>
            <a:avLst/>
            <a:gdLst/>
            <a:ahLst/>
            <a:cxnLst/>
            <a:rect l="l" t="t" r="r" b="b"/>
            <a:pathLst>
              <a:path w="27522" h="21508" extrusionOk="0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69" name="Google Shape;269;p25"/>
          <p:cNvSpPr/>
          <p:nvPr/>
        </p:nvSpPr>
        <p:spPr>
          <a:xfrm rot="3323966" flipH="1">
            <a:off x="612024" y="2001574"/>
            <a:ext cx="432745" cy="458257"/>
          </a:xfrm>
          <a:custGeom>
            <a:avLst/>
            <a:gdLst/>
            <a:ahLst/>
            <a:cxnLst/>
            <a:rect l="l" t="t" r="r" b="b"/>
            <a:pathLst>
              <a:path w="22039" h="19272" extrusionOk="0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grpSp>
        <p:nvGrpSpPr>
          <p:cNvPr id="270" name="Google Shape;270;p25"/>
          <p:cNvGrpSpPr/>
          <p:nvPr/>
        </p:nvGrpSpPr>
        <p:grpSpPr>
          <a:xfrm rot="752930">
            <a:off x="1670264" y="2215328"/>
            <a:ext cx="614527" cy="554439"/>
            <a:chOff x="5700725" y="2096750"/>
            <a:chExt cx="990500" cy="893650"/>
          </a:xfrm>
        </p:grpSpPr>
        <p:sp>
          <p:nvSpPr>
            <p:cNvPr id="271" name="Google Shape;271;p25"/>
            <p:cNvSpPr/>
            <p:nvPr/>
          </p:nvSpPr>
          <p:spPr>
            <a:xfrm>
              <a:off x="5700725" y="2096750"/>
              <a:ext cx="979000" cy="893650"/>
            </a:xfrm>
            <a:custGeom>
              <a:avLst/>
              <a:gdLst/>
              <a:ahLst/>
              <a:cxnLst/>
              <a:rect l="l" t="t" r="r" b="b"/>
              <a:pathLst>
                <a:path w="39160" h="35746" extrusionOk="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6182700" y="2433000"/>
              <a:ext cx="508525" cy="535925"/>
            </a:xfrm>
            <a:custGeom>
              <a:avLst/>
              <a:gdLst/>
              <a:ahLst/>
              <a:cxnLst/>
              <a:rect l="l" t="t" r="r" b="b"/>
              <a:pathLst>
                <a:path w="20341" h="21437" extrusionOk="0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250" y="543200"/>
            <a:ext cx="77115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SemiBold"/>
              <a:buNone/>
              <a:defRPr sz="300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250" y="1701675"/>
            <a:ext cx="7711500" cy="2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5" r:id="rId12"/>
    <p:sldLayoutId id="2147483676" r:id="rId13"/>
    <p:sldLayoutId id="2147483684" r:id="rId14"/>
    <p:sldLayoutId id="2147483685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B0604020202020204" charset="0"/>
          <a:ea typeface="Lato" panose="020B060402020202020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44"/>
          <p:cNvPicPr preferRelativeResize="0"/>
          <p:nvPr/>
        </p:nvPicPr>
        <p:blipFill rotWithShape="1">
          <a:blip r:embed="rId3">
            <a:alphaModFix/>
          </a:blip>
          <a:srcRect l="3094" t="2412" r="-6603" b="-1687"/>
          <a:stretch/>
        </p:blipFill>
        <p:spPr>
          <a:xfrm>
            <a:off x="4566625" y="678450"/>
            <a:ext cx="4485900" cy="4431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4" name="Google Shape;484;p44"/>
          <p:cNvSpPr txBox="1">
            <a:spLocks noGrp="1"/>
          </p:cNvSpPr>
          <p:nvPr>
            <p:ph type="ctrTitle"/>
          </p:nvPr>
        </p:nvSpPr>
        <p:spPr>
          <a:xfrm flipH="1">
            <a:off x="596506" y="1403624"/>
            <a:ext cx="4226701" cy="19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Personal Property Declaration Information Session</a:t>
            </a:r>
            <a:endParaRPr sz="3600" dirty="0"/>
          </a:p>
        </p:txBody>
      </p:sp>
      <p:sp>
        <p:nvSpPr>
          <p:cNvPr id="485" name="Google Shape;485;p44"/>
          <p:cNvSpPr txBox="1">
            <a:spLocks noGrp="1"/>
          </p:cNvSpPr>
          <p:nvPr>
            <p:ph type="subTitle" idx="1"/>
          </p:nvPr>
        </p:nvSpPr>
        <p:spPr>
          <a:xfrm>
            <a:off x="1098924" y="3564881"/>
            <a:ext cx="2274900" cy="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2023</a:t>
            </a: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6"/>
          <p:cNvPicPr preferRelativeResize="0"/>
          <p:nvPr/>
        </p:nvPicPr>
        <p:blipFill rotWithShape="1">
          <a:blip r:embed="rId3">
            <a:alphaModFix/>
          </a:blip>
          <a:srcRect l="10276" t="13417" r="13258" b="16774"/>
          <a:stretch/>
        </p:blipFill>
        <p:spPr>
          <a:xfrm>
            <a:off x="1136475" y="1341575"/>
            <a:ext cx="3269400" cy="29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6"/>
          <p:cNvSpPr txBox="1">
            <a:spLocks noGrp="1"/>
          </p:cNvSpPr>
          <p:nvPr>
            <p:ph type="title"/>
          </p:nvPr>
        </p:nvSpPr>
        <p:spPr>
          <a:xfrm>
            <a:off x="4571999" y="2548362"/>
            <a:ext cx="44815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ABC’S TO FILING DECLARATIONS</a:t>
            </a:r>
            <a:endParaRPr dirty="0"/>
          </a:p>
        </p:txBody>
      </p:sp>
      <p:sp>
        <p:nvSpPr>
          <p:cNvPr id="684" name="Google Shape;684;p56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1BF63D-6667-4FF2-BA1E-CA5BBC1EA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46" r="22307" b="1345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260;p40">
            <a:extLst>
              <a:ext uri="{FF2B5EF4-FFF2-40B4-BE49-F238E27FC236}">
                <a16:creationId xmlns:a16="http://schemas.microsoft.com/office/drawing/2014/main" id="{AD88634E-AF6F-4B4A-8F6B-204D785916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29864" y="236813"/>
            <a:ext cx="7704000" cy="714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cs typeface="Palanquin SemiBold" panose="020B0604020202020204" charset="0"/>
              </a:rPr>
              <a:t>Declaration Information</a:t>
            </a:r>
            <a:endParaRPr b="1" dirty="0">
              <a:cs typeface="Palanquin SemiBold" panose="020B0604020202020204" charset="0"/>
            </a:endParaRPr>
          </a:p>
        </p:txBody>
      </p:sp>
      <p:sp>
        <p:nvSpPr>
          <p:cNvPr id="11" name="Google Shape;261;p40">
            <a:extLst>
              <a:ext uri="{FF2B5EF4-FFF2-40B4-BE49-F238E27FC236}">
                <a16:creationId xmlns:a16="http://schemas.microsoft.com/office/drawing/2014/main" id="{97EAD2EC-F0FA-44C4-A372-89ABF3C7E1C4}"/>
              </a:ext>
            </a:extLst>
          </p:cNvPr>
          <p:cNvSpPr txBox="1">
            <a:spLocks/>
          </p:cNvSpPr>
          <p:nvPr/>
        </p:nvSpPr>
        <p:spPr>
          <a:xfrm>
            <a:off x="-231111" y="1056795"/>
            <a:ext cx="6832879" cy="22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285750">
              <a:lnSpc>
                <a:spcPct val="20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b="1" dirty="0">
                <a:latin typeface="Lato" panose="020B0604020202020204" charset="0"/>
              </a:rPr>
              <a:t>Due Date: November 1</a:t>
            </a:r>
            <a:r>
              <a:rPr lang="en-US" b="1" baseline="30000" dirty="0">
                <a:latin typeface="Lato" panose="020B0604020202020204" charset="0"/>
              </a:rPr>
              <a:t>st</a:t>
            </a:r>
            <a:endParaRPr lang="en-US" b="1" dirty="0">
              <a:latin typeface="Lato" panose="020B0604020202020204" charset="0"/>
            </a:endParaRPr>
          </a:p>
          <a:p>
            <a:pPr marL="571500" indent="-285750">
              <a:lnSpc>
                <a:spcPct val="20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dirty="0">
                <a:latin typeface="Lato" panose="020B0604020202020204" charset="0"/>
              </a:rPr>
              <a:t>Must be filed annually</a:t>
            </a:r>
          </a:p>
          <a:p>
            <a:pPr marL="571500" indent="-285750">
              <a:lnSpc>
                <a:spcPct val="20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dirty="0">
                <a:latin typeface="Lato" panose="020B0604020202020204" charset="0"/>
              </a:rPr>
              <a:t>If the declaration is not filed OR filed after</a:t>
            </a:r>
          </a:p>
          <a:p>
            <a:pPr>
              <a:lnSpc>
                <a:spcPct val="200000"/>
              </a:lnSpc>
              <a:buSzPts val="1100"/>
            </a:pPr>
            <a:r>
              <a:rPr lang="en-US" dirty="0">
                <a:latin typeface="Lato" panose="020B0604020202020204" charset="0"/>
              </a:rPr>
              <a:t>                the deadline you will receive a 25% penalty </a:t>
            </a:r>
          </a:p>
          <a:p>
            <a:pPr>
              <a:lnSpc>
                <a:spcPct val="200000"/>
              </a:lnSpc>
              <a:buSzPts val="1100"/>
            </a:pPr>
            <a:r>
              <a:rPr lang="en-US" dirty="0">
                <a:latin typeface="Lato" panose="020B0604020202020204" charset="0"/>
              </a:rPr>
              <a:t>                on your assessment</a:t>
            </a:r>
          </a:p>
          <a:p>
            <a:pPr marL="571500" indent="-285750">
              <a:lnSpc>
                <a:spcPct val="20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dirty="0">
                <a:latin typeface="Lato" panose="020B0604020202020204" charset="0"/>
              </a:rPr>
              <a:t>If you do not submit a declaration, the Assessors</a:t>
            </a:r>
          </a:p>
          <a:p>
            <a:pPr>
              <a:lnSpc>
                <a:spcPct val="200000"/>
              </a:lnSpc>
              <a:buSzPts val="1100"/>
            </a:pPr>
            <a:r>
              <a:rPr lang="en-US" dirty="0">
                <a:latin typeface="Lato" panose="020B0604020202020204" charset="0"/>
              </a:rPr>
              <a:t>                 office will have to complete it for you. </a:t>
            </a:r>
          </a:p>
          <a:p>
            <a:pPr>
              <a:lnSpc>
                <a:spcPct val="200000"/>
              </a:lnSpc>
              <a:buSzPts val="1100"/>
            </a:pPr>
            <a:r>
              <a:rPr lang="en-US" b="1" dirty="0">
                <a:solidFill>
                  <a:srgbClr val="C00000"/>
                </a:solidFill>
                <a:latin typeface="Lato" panose="020B0604020202020204" charset="0"/>
              </a:rPr>
              <a:t>                 YOU DO NOT WANT THIS TO HAPPEN!</a:t>
            </a:r>
          </a:p>
          <a:p>
            <a:pPr marL="285750">
              <a:lnSpc>
                <a:spcPct val="200000"/>
              </a:lnSpc>
              <a:buSzPts val="1100"/>
            </a:pPr>
            <a:endParaRPr lang="en-US" b="1" baseline="30000" dirty="0">
              <a:latin typeface="Lato" panose="020B0604020202020204" charset="0"/>
            </a:endParaRPr>
          </a:p>
          <a:p>
            <a:pPr marL="285750">
              <a:buSzPts val="1100"/>
            </a:pPr>
            <a:endParaRPr lang="en-US" b="1" baseline="30000" dirty="0">
              <a:latin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8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7"/>
          <p:cNvPicPr preferRelativeResize="0"/>
          <p:nvPr/>
        </p:nvPicPr>
        <p:blipFill rotWithShape="1">
          <a:blip r:embed="rId3">
            <a:alphaModFix/>
          </a:blip>
          <a:srcRect l="11513" t="3899" r="5353" b="9453"/>
          <a:stretch/>
        </p:blipFill>
        <p:spPr>
          <a:xfrm>
            <a:off x="2994750" y="1261325"/>
            <a:ext cx="3154500" cy="3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7"/>
          <p:cNvSpPr txBox="1">
            <a:spLocks noGrp="1"/>
          </p:cNvSpPr>
          <p:nvPr>
            <p:ph type="title"/>
          </p:nvPr>
        </p:nvSpPr>
        <p:spPr>
          <a:xfrm>
            <a:off x="2412150" y="539496"/>
            <a:ext cx="4319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</a:t>
            </a:r>
            <a:r>
              <a:rPr lang="en-US" dirty="0"/>
              <a:t>he ABC’s</a:t>
            </a:r>
            <a:endParaRPr dirty="0"/>
          </a:p>
        </p:txBody>
      </p:sp>
      <p:sp>
        <p:nvSpPr>
          <p:cNvPr id="505" name="Google Shape;505;p47"/>
          <p:cNvSpPr txBox="1">
            <a:spLocks noGrp="1"/>
          </p:cNvSpPr>
          <p:nvPr>
            <p:ph type="subTitle" idx="1"/>
          </p:nvPr>
        </p:nvSpPr>
        <p:spPr>
          <a:xfrm>
            <a:off x="653072" y="1239756"/>
            <a:ext cx="1579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 dirty="0"/>
              <a:t>Submit Early</a:t>
            </a:r>
            <a:endParaRPr b="1" dirty="0"/>
          </a:p>
        </p:txBody>
      </p:sp>
      <p:sp>
        <p:nvSpPr>
          <p:cNvPr id="506" name="Google Shape;506;p47"/>
          <p:cNvSpPr txBox="1">
            <a:spLocks noGrp="1"/>
          </p:cNvSpPr>
          <p:nvPr>
            <p:ph type="subTitle" idx="2"/>
          </p:nvPr>
        </p:nvSpPr>
        <p:spPr>
          <a:xfrm>
            <a:off x="378150" y="1547572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-US" sz="1200" dirty="0"/>
              <a:t>To ensure you do not receive a 25% penalty on your assessment, it is best practice to fully complete your declaration and submit it rather than wait until the November 1</a:t>
            </a:r>
            <a:r>
              <a:rPr lang="en-US" sz="1200" baseline="30000" dirty="0"/>
              <a:t>st</a:t>
            </a:r>
            <a:r>
              <a:rPr lang="en-US" sz="1200" dirty="0"/>
              <a:t> due date. </a:t>
            </a:r>
          </a:p>
        </p:txBody>
      </p:sp>
      <p:sp>
        <p:nvSpPr>
          <p:cNvPr id="507" name="Google Shape;507;p47"/>
          <p:cNvSpPr txBox="1">
            <a:spLocks noGrp="1"/>
          </p:cNvSpPr>
          <p:nvPr>
            <p:ph type="subTitle" idx="3"/>
          </p:nvPr>
        </p:nvSpPr>
        <p:spPr>
          <a:xfrm>
            <a:off x="6762450" y="1248709"/>
            <a:ext cx="15819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 dirty="0"/>
              <a:t>No Longer in Business?</a:t>
            </a:r>
            <a:endParaRPr b="1" dirty="0"/>
          </a:p>
        </p:txBody>
      </p:sp>
      <p:sp>
        <p:nvSpPr>
          <p:cNvPr id="508" name="Google Shape;508;p47"/>
          <p:cNvSpPr txBox="1">
            <a:spLocks noGrp="1"/>
          </p:cNvSpPr>
          <p:nvPr>
            <p:ph type="subTitle" idx="4"/>
          </p:nvPr>
        </p:nvSpPr>
        <p:spPr>
          <a:xfrm>
            <a:off x="6457500" y="1862550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SzPts val="1100"/>
            </a:pPr>
            <a:r>
              <a:rPr lang="en-US" sz="1200" dirty="0"/>
              <a:t>If you believe you have received a declaration in error. </a:t>
            </a:r>
            <a:r>
              <a:rPr lang="en-US" sz="1200" b="1" dirty="0"/>
              <a:t>DO NOT IGNORE IT! </a:t>
            </a:r>
            <a:r>
              <a:rPr lang="en-US" sz="1200" dirty="0"/>
              <a:t>Please send us a letter detailing out why you think there was an error.</a:t>
            </a:r>
          </a:p>
          <a:p>
            <a:pPr marL="0" indent="0" algn="ctr">
              <a:buSzPts val="1100"/>
            </a:pPr>
            <a:endParaRPr lang="en-US" sz="1200" b="1" dirty="0"/>
          </a:p>
          <a:p>
            <a:pPr marL="0" indent="0" algn="ctr">
              <a:buSzPts val="1100"/>
            </a:pPr>
            <a:r>
              <a:rPr lang="en-US" sz="1200" dirty="0"/>
              <a:t>Failure to return the declaration with the explanation will result in the 25% penalty on your assessment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sp>
        <p:nvSpPr>
          <p:cNvPr id="509" name="Google Shape;509;p47"/>
          <p:cNvSpPr txBox="1">
            <a:spLocks noGrp="1"/>
          </p:cNvSpPr>
          <p:nvPr>
            <p:ph type="subTitle" idx="5"/>
          </p:nvPr>
        </p:nvSpPr>
        <p:spPr>
          <a:xfrm>
            <a:off x="465505" y="2918225"/>
            <a:ext cx="1987895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 dirty="0"/>
              <a:t>Submit Complete Forms</a:t>
            </a:r>
            <a:endParaRPr b="1" dirty="0"/>
          </a:p>
        </p:txBody>
      </p:sp>
      <p:sp>
        <p:nvSpPr>
          <p:cNvPr id="513" name="Google Shape;513;p47"/>
          <p:cNvSpPr txBox="1">
            <a:spLocks noGrp="1"/>
          </p:cNvSpPr>
          <p:nvPr>
            <p:ph type="title" idx="9"/>
          </p:nvPr>
        </p:nvSpPr>
        <p:spPr>
          <a:xfrm>
            <a:off x="41127" y="1234475"/>
            <a:ext cx="464045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14" name="Google Shape;514;p47"/>
          <p:cNvSpPr txBox="1">
            <a:spLocks noGrp="1"/>
          </p:cNvSpPr>
          <p:nvPr>
            <p:ph type="title" idx="13"/>
          </p:nvPr>
        </p:nvSpPr>
        <p:spPr>
          <a:xfrm>
            <a:off x="6297150" y="1261325"/>
            <a:ext cx="4653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15" name="Google Shape;515;p47"/>
          <p:cNvSpPr txBox="1">
            <a:spLocks noGrp="1"/>
          </p:cNvSpPr>
          <p:nvPr>
            <p:ph type="title" idx="14"/>
          </p:nvPr>
        </p:nvSpPr>
        <p:spPr>
          <a:xfrm>
            <a:off x="32204" y="2996887"/>
            <a:ext cx="4662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4" name="Google Shape;261;p40">
            <a:extLst>
              <a:ext uri="{FF2B5EF4-FFF2-40B4-BE49-F238E27FC236}">
                <a16:creationId xmlns:a16="http://schemas.microsoft.com/office/drawing/2014/main" id="{D056AD88-961D-49D1-A720-29539726DE79}"/>
              </a:ext>
            </a:extLst>
          </p:cNvPr>
          <p:cNvSpPr txBox="1">
            <a:spLocks/>
          </p:cNvSpPr>
          <p:nvPr/>
        </p:nvSpPr>
        <p:spPr>
          <a:xfrm>
            <a:off x="293497" y="3470887"/>
            <a:ext cx="2215253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1200" dirty="0"/>
              <a:t>An incorrect or incomplete form will be returned to the business for proper correction and completion. </a:t>
            </a:r>
          </a:p>
          <a:p>
            <a:pPr marL="0" indent="0" algn="ctr">
              <a:buSzPts val="1100"/>
              <a:buNone/>
            </a:pPr>
            <a:endParaRPr lang="en-US" sz="1200" dirty="0"/>
          </a:p>
          <a:p>
            <a:pPr marL="0" indent="0" algn="ctr">
              <a:buSzPts val="1100"/>
              <a:buNone/>
            </a:pPr>
            <a:r>
              <a:rPr lang="en-US" sz="1200" dirty="0"/>
              <a:t>Resubmit the form prior to November 1</a:t>
            </a:r>
            <a:r>
              <a:rPr lang="en-US" sz="1200" baseline="30000" dirty="0"/>
              <a:t>st</a:t>
            </a:r>
            <a:r>
              <a:rPr lang="en-US" sz="1200" dirty="0"/>
              <a:t> or you will receive a 25% penalty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build="p"/>
      <p:bldP spid="506" grpId="0" build="p"/>
      <p:bldP spid="507" grpId="0" build="p"/>
      <p:bldP spid="508" grpId="0" build="p"/>
      <p:bldP spid="509" grpId="0" build="p"/>
      <p:bldP spid="513" grpId="0"/>
      <p:bldP spid="514" grpId="0"/>
      <p:bldP spid="515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8"/>
          <p:cNvPicPr preferRelativeResize="0"/>
          <p:nvPr/>
        </p:nvPicPr>
        <p:blipFill rotWithShape="1">
          <a:blip r:embed="rId3">
            <a:alphaModFix/>
          </a:blip>
          <a:srcRect l="-21934" t="2276" r="-27991"/>
          <a:stretch/>
        </p:blipFill>
        <p:spPr>
          <a:xfrm>
            <a:off x="2401471" y="643095"/>
            <a:ext cx="4485195" cy="302896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2040930" y="3424852"/>
            <a:ext cx="5206275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PERSONAL PROPERTY CODES</a:t>
            </a:r>
            <a:endParaRPr dirty="0"/>
          </a:p>
        </p:txBody>
      </p:sp>
      <p:sp>
        <p:nvSpPr>
          <p:cNvPr id="523" name="Google Shape;523;p48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203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70"/>
          <p:cNvPicPr preferRelativeResize="0"/>
          <p:nvPr/>
        </p:nvPicPr>
        <p:blipFill rotWithShape="1">
          <a:blip r:embed="rId3">
            <a:alphaModFix/>
          </a:blip>
          <a:srcRect t="10235" b="23129"/>
          <a:stretch/>
        </p:blipFill>
        <p:spPr>
          <a:xfrm>
            <a:off x="-81596" y="2409900"/>
            <a:ext cx="4102500" cy="2733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#10</a:t>
            </a:r>
            <a:endParaRPr b="1" dirty="0"/>
          </a:p>
        </p:txBody>
      </p:sp>
      <p:sp>
        <p:nvSpPr>
          <p:cNvPr id="1035" name="Google Shape;1035;p70"/>
          <p:cNvSpPr txBox="1">
            <a:spLocks noGrp="1"/>
          </p:cNvSpPr>
          <p:nvPr>
            <p:ph type="subTitle" idx="1"/>
          </p:nvPr>
        </p:nvSpPr>
        <p:spPr>
          <a:xfrm>
            <a:off x="4916634" y="2360522"/>
            <a:ext cx="3515994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Industrial manufacturing machinery &amp; equipment</a:t>
            </a:r>
            <a:endParaRPr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36" name="Google Shape;1036;p70"/>
          <p:cNvSpPr txBox="1">
            <a:spLocks noGrp="1"/>
          </p:cNvSpPr>
          <p:nvPr>
            <p:ph type="subTitle" idx="2"/>
          </p:nvPr>
        </p:nvSpPr>
        <p:spPr>
          <a:xfrm>
            <a:off x="5603631" y="3203076"/>
            <a:ext cx="21420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Examples: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/>
              <a:t>Tools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/>
              <a:t>Dies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/>
              <a:t>Jigs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/>
              <a:t>Patterns</a:t>
            </a:r>
            <a:endParaRPr sz="12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3"/>
          </p:nvPr>
        </p:nvSpPr>
        <p:spPr>
          <a:xfrm>
            <a:off x="5520118" y="1837118"/>
            <a:ext cx="3002945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Machinery &amp; Equipment</a:t>
            </a:r>
            <a:endParaRPr dirty="0"/>
          </a:p>
        </p:txBody>
      </p:sp>
      <p:sp>
        <p:nvSpPr>
          <p:cNvPr id="10" name="Google Shape;1035;p70">
            <a:extLst>
              <a:ext uri="{FF2B5EF4-FFF2-40B4-BE49-F238E27FC236}">
                <a16:creationId xmlns:a16="http://schemas.microsoft.com/office/drawing/2014/main" id="{695A5A3B-7F21-4800-A69A-D2CEE60BE311}"/>
              </a:ext>
            </a:extLst>
          </p:cNvPr>
          <p:cNvSpPr txBox="1">
            <a:spLocks/>
          </p:cNvSpPr>
          <p:nvPr/>
        </p:nvSpPr>
        <p:spPr>
          <a:xfrm>
            <a:off x="4690282" y="2585436"/>
            <a:ext cx="4043242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200" dirty="0">
                <a:solidFill>
                  <a:srgbClr val="C00000"/>
                </a:solidFill>
              </a:rPr>
              <a:t>CGS 12-81 (76) – Code #13: Not eligible for an exemption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</a:pPr>
            <a:endParaRPr lang="en-US" dirty="0"/>
          </a:p>
        </p:txBody>
      </p:sp>
      <p:grpSp>
        <p:nvGrpSpPr>
          <p:cNvPr id="17" name="Google Shape;9641;p91">
            <a:extLst>
              <a:ext uri="{FF2B5EF4-FFF2-40B4-BE49-F238E27FC236}">
                <a16:creationId xmlns:a16="http://schemas.microsoft.com/office/drawing/2014/main" id="{0255753F-C0CD-4DE3-9D90-CA6F351ADD58}"/>
              </a:ext>
            </a:extLst>
          </p:cNvPr>
          <p:cNvGrpSpPr/>
          <p:nvPr/>
        </p:nvGrpSpPr>
        <p:grpSpPr>
          <a:xfrm>
            <a:off x="7560166" y="1861753"/>
            <a:ext cx="370930" cy="370549"/>
            <a:chOff x="2497275" y="2744159"/>
            <a:chExt cx="370930" cy="370549"/>
          </a:xfrm>
        </p:grpSpPr>
        <p:sp>
          <p:nvSpPr>
            <p:cNvPr id="18" name="Google Shape;9642;p91">
              <a:extLst>
                <a:ext uri="{FF2B5EF4-FFF2-40B4-BE49-F238E27FC236}">
                  <a16:creationId xmlns:a16="http://schemas.microsoft.com/office/drawing/2014/main" id="{85327DD3-D924-4DBE-B53C-0855DA56D24C}"/>
                </a:ext>
              </a:extLst>
            </p:cNvPr>
            <p:cNvSpPr/>
            <p:nvPr/>
          </p:nvSpPr>
          <p:spPr>
            <a:xfrm>
              <a:off x="2497275" y="2744159"/>
              <a:ext cx="284366" cy="284747"/>
            </a:xfrm>
            <a:custGeom>
              <a:avLst/>
              <a:gdLst/>
              <a:ahLst/>
              <a:cxnLst/>
              <a:rect l="l" t="t" r="r" b="b"/>
              <a:pathLst>
                <a:path w="8955" h="8967" extrusionOk="0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9" name="Google Shape;9643;p91">
              <a:extLst>
                <a:ext uri="{FF2B5EF4-FFF2-40B4-BE49-F238E27FC236}">
                  <a16:creationId xmlns:a16="http://schemas.microsoft.com/office/drawing/2014/main" id="{FEED0907-739B-49E8-AF44-7841A344021F}"/>
                </a:ext>
              </a:extLst>
            </p:cNvPr>
            <p:cNvSpPr/>
            <p:nvPr/>
          </p:nvSpPr>
          <p:spPr>
            <a:xfrm>
              <a:off x="2592191" y="2821673"/>
              <a:ext cx="113461" cy="98345"/>
            </a:xfrm>
            <a:custGeom>
              <a:avLst/>
              <a:gdLst/>
              <a:ahLst/>
              <a:cxnLst/>
              <a:rect l="l" t="t" r="r" b="b"/>
              <a:pathLst>
                <a:path w="3573" h="3097" extrusionOk="0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0" name="Google Shape;9644;p91">
              <a:extLst>
                <a:ext uri="{FF2B5EF4-FFF2-40B4-BE49-F238E27FC236}">
                  <a16:creationId xmlns:a16="http://schemas.microsoft.com/office/drawing/2014/main" id="{3F7D28D8-30C0-432F-B98E-1FFE5511F837}"/>
                </a:ext>
              </a:extLst>
            </p:cNvPr>
            <p:cNvSpPr/>
            <p:nvPr/>
          </p:nvSpPr>
          <p:spPr>
            <a:xfrm>
              <a:off x="2574408" y="2862129"/>
              <a:ext cx="106665" cy="90756"/>
            </a:xfrm>
            <a:custGeom>
              <a:avLst/>
              <a:gdLst/>
              <a:ahLst/>
              <a:cxnLst/>
              <a:rect l="l" t="t" r="r" b="b"/>
              <a:pathLst>
                <a:path w="3359" h="2858" extrusionOk="0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1" name="Google Shape;9645;p91">
              <a:extLst>
                <a:ext uri="{FF2B5EF4-FFF2-40B4-BE49-F238E27FC236}">
                  <a16:creationId xmlns:a16="http://schemas.microsoft.com/office/drawing/2014/main" id="{8D688B5D-2AE4-45F3-AFA0-24A6353C4DBF}"/>
                </a:ext>
              </a:extLst>
            </p:cNvPr>
            <p:cNvSpPr/>
            <p:nvPr/>
          </p:nvSpPr>
          <p:spPr>
            <a:xfrm>
              <a:off x="2676881" y="2923385"/>
              <a:ext cx="191324" cy="191324"/>
            </a:xfrm>
            <a:custGeom>
              <a:avLst/>
              <a:gdLst/>
              <a:ahLst/>
              <a:cxnLst/>
              <a:rect l="l" t="t" r="r" b="b"/>
              <a:pathLst>
                <a:path w="6025" h="6025" extrusionOk="0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2" name="Google Shape;9646;p91">
              <a:extLst>
                <a:ext uri="{FF2B5EF4-FFF2-40B4-BE49-F238E27FC236}">
                  <a16:creationId xmlns:a16="http://schemas.microsoft.com/office/drawing/2014/main" id="{B016C808-3144-4E80-ABDB-448F4CBEA27D}"/>
                </a:ext>
              </a:extLst>
            </p:cNvPr>
            <p:cNvSpPr/>
            <p:nvPr/>
          </p:nvSpPr>
          <p:spPr>
            <a:xfrm>
              <a:off x="2738867" y="2986895"/>
              <a:ext cx="65066" cy="65066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3" name="Google Shape;9647;p91">
              <a:extLst>
                <a:ext uri="{FF2B5EF4-FFF2-40B4-BE49-F238E27FC236}">
                  <a16:creationId xmlns:a16="http://schemas.microsoft.com/office/drawing/2014/main" id="{4737FAC5-40DA-4782-A420-F3B2CF5E0850}"/>
                </a:ext>
              </a:extLst>
            </p:cNvPr>
            <p:cNvSpPr/>
            <p:nvPr/>
          </p:nvSpPr>
          <p:spPr>
            <a:xfrm>
              <a:off x="2604670" y="2851904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24" name="Google Shape;9641;p91">
            <a:extLst>
              <a:ext uri="{FF2B5EF4-FFF2-40B4-BE49-F238E27FC236}">
                <a16:creationId xmlns:a16="http://schemas.microsoft.com/office/drawing/2014/main" id="{07E85658-C058-44B9-AB9B-A4A655E26A72}"/>
              </a:ext>
            </a:extLst>
          </p:cNvPr>
          <p:cNvGrpSpPr/>
          <p:nvPr/>
        </p:nvGrpSpPr>
        <p:grpSpPr>
          <a:xfrm>
            <a:off x="5140619" y="1852369"/>
            <a:ext cx="370930" cy="370549"/>
            <a:chOff x="2497275" y="2744159"/>
            <a:chExt cx="370930" cy="370549"/>
          </a:xfrm>
        </p:grpSpPr>
        <p:sp>
          <p:nvSpPr>
            <p:cNvPr id="25" name="Google Shape;9642;p91">
              <a:extLst>
                <a:ext uri="{FF2B5EF4-FFF2-40B4-BE49-F238E27FC236}">
                  <a16:creationId xmlns:a16="http://schemas.microsoft.com/office/drawing/2014/main" id="{E2A3D6A6-1880-4212-8C88-647AF9C0C076}"/>
                </a:ext>
              </a:extLst>
            </p:cNvPr>
            <p:cNvSpPr/>
            <p:nvPr/>
          </p:nvSpPr>
          <p:spPr>
            <a:xfrm>
              <a:off x="2497275" y="2744159"/>
              <a:ext cx="284366" cy="284747"/>
            </a:xfrm>
            <a:custGeom>
              <a:avLst/>
              <a:gdLst/>
              <a:ahLst/>
              <a:cxnLst/>
              <a:rect l="l" t="t" r="r" b="b"/>
              <a:pathLst>
                <a:path w="8955" h="8967" extrusionOk="0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6" name="Google Shape;9643;p91">
              <a:extLst>
                <a:ext uri="{FF2B5EF4-FFF2-40B4-BE49-F238E27FC236}">
                  <a16:creationId xmlns:a16="http://schemas.microsoft.com/office/drawing/2014/main" id="{4B30C372-14A5-41E5-9DE1-31EB62BBA6FA}"/>
                </a:ext>
              </a:extLst>
            </p:cNvPr>
            <p:cNvSpPr/>
            <p:nvPr/>
          </p:nvSpPr>
          <p:spPr>
            <a:xfrm>
              <a:off x="2592191" y="2821673"/>
              <a:ext cx="113461" cy="98345"/>
            </a:xfrm>
            <a:custGeom>
              <a:avLst/>
              <a:gdLst/>
              <a:ahLst/>
              <a:cxnLst/>
              <a:rect l="l" t="t" r="r" b="b"/>
              <a:pathLst>
                <a:path w="3573" h="3097" extrusionOk="0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7" name="Google Shape;9644;p91">
              <a:extLst>
                <a:ext uri="{FF2B5EF4-FFF2-40B4-BE49-F238E27FC236}">
                  <a16:creationId xmlns:a16="http://schemas.microsoft.com/office/drawing/2014/main" id="{853681CF-B3C1-45E4-B531-2998CBE71BFD}"/>
                </a:ext>
              </a:extLst>
            </p:cNvPr>
            <p:cNvSpPr/>
            <p:nvPr/>
          </p:nvSpPr>
          <p:spPr>
            <a:xfrm>
              <a:off x="2574408" y="2862129"/>
              <a:ext cx="106665" cy="90756"/>
            </a:xfrm>
            <a:custGeom>
              <a:avLst/>
              <a:gdLst/>
              <a:ahLst/>
              <a:cxnLst/>
              <a:rect l="l" t="t" r="r" b="b"/>
              <a:pathLst>
                <a:path w="3359" h="2858" extrusionOk="0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8" name="Google Shape;9645;p91">
              <a:extLst>
                <a:ext uri="{FF2B5EF4-FFF2-40B4-BE49-F238E27FC236}">
                  <a16:creationId xmlns:a16="http://schemas.microsoft.com/office/drawing/2014/main" id="{64C4B1B6-EA99-4130-8E25-7B2B72EB48D6}"/>
                </a:ext>
              </a:extLst>
            </p:cNvPr>
            <p:cNvSpPr/>
            <p:nvPr/>
          </p:nvSpPr>
          <p:spPr>
            <a:xfrm>
              <a:off x="2676881" y="2923385"/>
              <a:ext cx="191324" cy="191324"/>
            </a:xfrm>
            <a:custGeom>
              <a:avLst/>
              <a:gdLst/>
              <a:ahLst/>
              <a:cxnLst/>
              <a:rect l="l" t="t" r="r" b="b"/>
              <a:pathLst>
                <a:path w="6025" h="6025" extrusionOk="0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9" name="Google Shape;9646;p91">
              <a:extLst>
                <a:ext uri="{FF2B5EF4-FFF2-40B4-BE49-F238E27FC236}">
                  <a16:creationId xmlns:a16="http://schemas.microsoft.com/office/drawing/2014/main" id="{D4E579F1-9A2D-4734-8B7B-76C78E16168B}"/>
                </a:ext>
              </a:extLst>
            </p:cNvPr>
            <p:cNvSpPr/>
            <p:nvPr/>
          </p:nvSpPr>
          <p:spPr>
            <a:xfrm>
              <a:off x="2738867" y="2986895"/>
              <a:ext cx="65066" cy="65066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0" name="Google Shape;9647;p91">
              <a:extLst>
                <a:ext uri="{FF2B5EF4-FFF2-40B4-BE49-F238E27FC236}">
                  <a16:creationId xmlns:a16="http://schemas.microsoft.com/office/drawing/2014/main" id="{F68009F1-619B-475B-BECE-BACAAD939FB5}"/>
                </a:ext>
              </a:extLst>
            </p:cNvPr>
            <p:cNvSpPr/>
            <p:nvPr/>
          </p:nvSpPr>
          <p:spPr>
            <a:xfrm>
              <a:off x="2604670" y="2851904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70"/>
          <p:cNvPicPr preferRelativeResize="0"/>
          <p:nvPr/>
        </p:nvPicPr>
        <p:blipFill rotWithShape="1">
          <a:blip r:embed="rId3">
            <a:alphaModFix/>
          </a:blip>
          <a:srcRect t="10235" b="23129"/>
          <a:stretch/>
        </p:blipFill>
        <p:spPr>
          <a:xfrm>
            <a:off x="-81596" y="2409900"/>
            <a:ext cx="4102500" cy="2733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#13</a:t>
            </a:r>
            <a:endParaRPr b="1" dirty="0"/>
          </a:p>
        </p:txBody>
      </p:sp>
      <p:sp>
        <p:nvSpPr>
          <p:cNvPr id="1035" name="Google Shape;1035;p70"/>
          <p:cNvSpPr txBox="1">
            <a:spLocks noGrp="1"/>
          </p:cNvSpPr>
          <p:nvPr>
            <p:ph type="subTitle" idx="1"/>
          </p:nvPr>
        </p:nvSpPr>
        <p:spPr>
          <a:xfrm>
            <a:off x="3567165" y="2583821"/>
            <a:ext cx="5472064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SzPts val="1100"/>
            </a:pPr>
            <a:r>
              <a:rPr lang="en-US" sz="1200" dirty="0">
                <a:solidFill>
                  <a:schemeClr val="tx1"/>
                </a:solidFill>
              </a:rPr>
              <a:t>Manufacturing machinery &amp; equipment used in research or engineering devoted to manufacturing; or used for the significant servicing or overhauling of industrial machinery or factory products. 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2"/>
          </p:nvPr>
        </p:nvSpPr>
        <p:spPr>
          <a:xfrm>
            <a:off x="4823460" y="1808941"/>
            <a:ext cx="4215769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Manufacturing Machinery &amp; Equipment</a:t>
            </a:r>
            <a:endParaRPr dirty="0"/>
          </a:p>
        </p:txBody>
      </p:sp>
      <p:sp>
        <p:nvSpPr>
          <p:cNvPr id="10" name="Google Shape;1035;p70">
            <a:extLst>
              <a:ext uri="{FF2B5EF4-FFF2-40B4-BE49-F238E27FC236}">
                <a16:creationId xmlns:a16="http://schemas.microsoft.com/office/drawing/2014/main" id="{695A5A3B-7F21-4800-A69A-D2CEE60BE311}"/>
              </a:ext>
            </a:extLst>
          </p:cNvPr>
          <p:cNvSpPr txBox="1">
            <a:spLocks/>
          </p:cNvSpPr>
          <p:nvPr/>
        </p:nvSpPr>
        <p:spPr>
          <a:xfrm>
            <a:off x="4995987" y="2245676"/>
            <a:ext cx="4043242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200" b="1" dirty="0">
                <a:solidFill>
                  <a:srgbClr val="C00000"/>
                </a:solidFill>
              </a:rPr>
              <a:t>CGS 12-81 (76) – Eligible for Exemption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</a:pPr>
            <a:endParaRPr lang="en-US" dirty="0"/>
          </a:p>
        </p:txBody>
      </p:sp>
      <p:grpSp>
        <p:nvGrpSpPr>
          <p:cNvPr id="17" name="Google Shape;9641;p91">
            <a:extLst>
              <a:ext uri="{FF2B5EF4-FFF2-40B4-BE49-F238E27FC236}">
                <a16:creationId xmlns:a16="http://schemas.microsoft.com/office/drawing/2014/main" id="{0255753F-C0CD-4DE3-9D90-CA6F351ADD58}"/>
              </a:ext>
            </a:extLst>
          </p:cNvPr>
          <p:cNvGrpSpPr/>
          <p:nvPr/>
        </p:nvGrpSpPr>
        <p:grpSpPr>
          <a:xfrm>
            <a:off x="8064185" y="1818721"/>
            <a:ext cx="370930" cy="370549"/>
            <a:chOff x="2497275" y="2744159"/>
            <a:chExt cx="370930" cy="370549"/>
          </a:xfrm>
        </p:grpSpPr>
        <p:sp>
          <p:nvSpPr>
            <p:cNvPr id="18" name="Google Shape;9642;p91">
              <a:extLst>
                <a:ext uri="{FF2B5EF4-FFF2-40B4-BE49-F238E27FC236}">
                  <a16:creationId xmlns:a16="http://schemas.microsoft.com/office/drawing/2014/main" id="{85327DD3-D924-4DBE-B53C-0855DA56D24C}"/>
                </a:ext>
              </a:extLst>
            </p:cNvPr>
            <p:cNvSpPr/>
            <p:nvPr/>
          </p:nvSpPr>
          <p:spPr>
            <a:xfrm>
              <a:off x="2497275" y="2744159"/>
              <a:ext cx="284366" cy="284747"/>
            </a:xfrm>
            <a:custGeom>
              <a:avLst/>
              <a:gdLst/>
              <a:ahLst/>
              <a:cxnLst/>
              <a:rect l="l" t="t" r="r" b="b"/>
              <a:pathLst>
                <a:path w="8955" h="8967" extrusionOk="0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9" name="Google Shape;9643;p91">
              <a:extLst>
                <a:ext uri="{FF2B5EF4-FFF2-40B4-BE49-F238E27FC236}">
                  <a16:creationId xmlns:a16="http://schemas.microsoft.com/office/drawing/2014/main" id="{FEED0907-739B-49E8-AF44-7841A344021F}"/>
                </a:ext>
              </a:extLst>
            </p:cNvPr>
            <p:cNvSpPr/>
            <p:nvPr/>
          </p:nvSpPr>
          <p:spPr>
            <a:xfrm>
              <a:off x="2592191" y="2821673"/>
              <a:ext cx="113461" cy="98345"/>
            </a:xfrm>
            <a:custGeom>
              <a:avLst/>
              <a:gdLst/>
              <a:ahLst/>
              <a:cxnLst/>
              <a:rect l="l" t="t" r="r" b="b"/>
              <a:pathLst>
                <a:path w="3573" h="3097" extrusionOk="0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0" name="Google Shape;9644;p91">
              <a:extLst>
                <a:ext uri="{FF2B5EF4-FFF2-40B4-BE49-F238E27FC236}">
                  <a16:creationId xmlns:a16="http://schemas.microsoft.com/office/drawing/2014/main" id="{3F7D28D8-30C0-432F-B98E-1FFE5511F837}"/>
                </a:ext>
              </a:extLst>
            </p:cNvPr>
            <p:cNvSpPr/>
            <p:nvPr/>
          </p:nvSpPr>
          <p:spPr>
            <a:xfrm>
              <a:off x="2574408" y="2862129"/>
              <a:ext cx="106665" cy="90756"/>
            </a:xfrm>
            <a:custGeom>
              <a:avLst/>
              <a:gdLst/>
              <a:ahLst/>
              <a:cxnLst/>
              <a:rect l="l" t="t" r="r" b="b"/>
              <a:pathLst>
                <a:path w="3359" h="2858" extrusionOk="0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1" name="Google Shape;9645;p91">
              <a:extLst>
                <a:ext uri="{FF2B5EF4-FFF2-40B4-BE49-F238E27FC236}">
                  <a16:creationId xmlns:a16="http://schemas.microsoft.com/office/drawing/2014/main" id="{8D688B5D-2AE4-45F3-AFA0-24A6353C4DBF}"/>
                </a:ext>
              </a:extLst>
            </p:cNvPr>
            <p:cNvSpPr/>
            <p:nvPr/>
          </p:nvSpPr>
          <p:spPr>
            <a:xfrm>
              <a:off x="2676881" y="2923385"/>
              <a:ext cx="191324" cy="191324"/>
            </a:xfrm>
            <a:custGeom>
              <a:avLst/>
              <a:gdLst/>
              <a:ahLst/>
              <a:cxnLst/>
              <a:rect l="l" t="t" r="r" b="b"/>
              <a:pathLst>
                <a:path w="6025" h="6025" extrusionOk="0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2" name="Google Shape;9646;p91">
              <a:extLst>
                <a:ext uri="{FF2B5EF4-FFF2-40B4-BE49-F238E27FC236}">
                  <a16:creationId xmlns:a16="http://schemas.microsoft.com/office/drawing/2014/main" id="{B016C808-3144-4E80-ABDB-448F4CBEA27D}"/>
                </a:ext>
              </a:extLst>
            </p:cNvPr>
            <p:cNvSpPr/>
            <p:nvPr/>
          </p:nvSpPr>
          <p:spPr>
            <a:xfrm>
              <a:off x="2738867" y="2986895"/>
              <a:ext cx="65066" cy="65066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3" name="Google Shape;9647;p91">
              <a:extLst>
                <a:ext uri="{FF2B5EF4-FFF2-40B4-BE49-F238E27FC236}">
                  <a16:creationId xmlns:a16="http://schemas.microsoft.com/office/drawing/2014/main" id="{4737FAC5-40DA-4782-A420-F3B2CF5E0850}"/>
                </a:ext>
              </a:extLst>
            </p:cNvPr>
            <p:cNvSpPr/>
            <p:nvPr/>
          </p:nvSpPr>
          <p:spPr>
            <a:xfrm>
              <a:off x="2604670" y="2851904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24" name="Google Shape;9641;p91">
            <a:extLst>
              <a:ext uri="{FF2B5EF4-FFF2-40B4-BE49-F238E27FC236}">
                <a16:creationId xmlns:a16="http://schemas.microsoft.com/office/drawing/2014/main" id="{07E85658-C058-44B9-AB9B-A4A655E26A72}"/>
              </a:ext>
            </a:extLst>
          </p:cNvPr>
          <p:cNvGrpSpPr/>
          <p:nvPr/>
        </p:nvGrpSpPr>
        <p:grpSpPr>
          <a:xfrm>
            <a:off x="4476009" y="1795270"/>
            <a:ext cx="370930" cy="370549"/>
            <a:chOff x="2497275" y="2744159"/>
            <a:chExt cx="370930" cy="370549"/>
          </a:xfrm>
        </p:grpSpPr>
        <p:sp>
          <p:nvSpPr>
            <p:cNvPr id="25" name="Google Shape;9642;p91">
              <a:extLst>
                <a:ext uri="{FF2B5EF4-FFF2-40B4-BE49-F238E27FC236}">
                  <a16:creationId xmlns:a16="http://schemas.microsoft.com/office/drawing/2014/main" id="{E2A3D6A6-1880-4212-8C88-647AF9C0C076}"/>
                </a:ext>
              </a:extLst>
            </p:cNvPr>
            <p:cNvSpPr/>
            <p:nvPr/>
          </p:nvSpPr>
          <p:spPr>
            <a:xfrm>
              <a:off x="2497275" y="2744159"/>
              <a:ext cx="284366" cy="284747"/>
            </a:xfrm>
            <a:custGeom>
              <a:avLst/>
              <a:gdLst/>
              <a:ahLst/>
              <a:cxnLst/>
              <a:rect l="l" t="t" r="r" b="b"/>
              <a:pathLst>
                <a:path w="8955" h="8967" extrusionOk="0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6" name="Google Shape;9643;p91">
              <a:extLst>
                <a:ext uri="{FF2B5EF4-FFF2-40B4-BE49-F238E27FC236}">
                  <a16:creationId xmlns:a16="http://schemas.microsoft.com/office/drawing/2014/main" id="{4B30C372-14A5-41E5-9DE1-31EB62BBA6FA}"/>
                </a:ext>
              </a:extLst>
            </p:cNvPr>
            <p:cNvSpPr/>
            <p:nvPr/>
          </p:nvSpPr>
          <p:spPr>
            <a:xfrm>
              <a:off x="2592191" y="2821673"/>
              <a:ext cx="113461" cy="98345"/>
            </a:xfrm>
            <a:custGeom>
              <a:avLst/>
              <a:gdLst/>
              <a:ahLst/>
              <a:cxnLst/>
              <a:rect l="l" t="t" r="r" b="b"/>
              <a:pathLst>
                <a:path w="3573" h="3097" extrusionOk="0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7" name="Google Shape;9644;p91">
              <a:extLst>
                <a:ext uri="{FF2B5EF4-FFF2-40B4-BE49-F238E27FC236}">
                  <a16:creationId xmlns:a16="http://schemas.microsoft.com/office/drawing/2014/main" id="{853681CF-B3C1-45E4-B531-2998CBE71BFD}"/>
                </a:ext>
              </a:extLst>
            </p:cNvPr>
            <p:cNvSpPr/>
            <p:nvPr/>
          </p:nvSpPr>
          <p:spPr>
            <a:xfrm>
              <a:off x="2574408" y="2862129"/>
              <a:ext cx="106665" cy="90756"/>
            </a:xfrm>
            <a:custGeom>
              <a:avLst/>
              <a:gdLst/>
              <a:ahLst/>
              <a:cxnLst/>
              <a:rect l="l" t="t" r="r" b="b"/>
              <a:pathLst>
                <a:path w="3359" h="2858" extrusionOk="0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8" name="Google Shape;9645;p91">
              <a:extLst>
                <a:ext uri="{FF2B5EF4-FFF2-40B4-BE49-F238E27FC236}">
                  <a16:creationId xmlns:a16="http://schemas.microsoft.com/office/drawing/2014/main" id="{64C4B1B6-EA99-4130-8E25-7B2B72EB48D6}"/>
                </a:ext>
              </a:extLst>
            </p:cNvPr>
            <p:cNvSpPr/>
            <p:nvPr/>
          </p:nvSpPr>
          <p:spPr>
            <a:xfrm>
              <a:off x="2676881" y="2923385"/>
              <a:ext cx="191324" cy="191324"/>
            </a:xfrm>
            <a:custGeom>
              <a:avLst/>
              <a:gdLst/>
              <a:ahLst/>
              <a:cxnLst/>
              <a:rect l="l" t="t" r="r" b="b"/>
              <a:pathLst>
                <a:path w="6025" h="6025" extrusionOk="0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9" name="Google Shape;9646;p91">
              <a:extLst>
                <a:ext uri="{FF2B5EF4-FFF2-40B4-BE49-F238E27FC236}">
                  <a16:creationId xmlns:a16="http://schemas.microsoft.com/office/drawing/2014/main" id="{D4E579F1-9A2D-4734-8B7B-76C78E16168B}"/>
                </a:ext>
              </a:extLst>
            </p:cNvPr>
            <p:cNvSpPr/>
            <p:nvPr/>
          </p:nvSpPr>
          <p:spPr>
            <a:xfrm>
              <a:off x="2738867" y="2986895"/>
              <a:ext cx="65066" cy="65066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0" name="Google Shape;9647;p91">
              <a:extLst>
                <a:ext uri="{FF2B5EF4-FFF2-40B4-BE49-F238E27FC236}">
                  <a16:creationId xmlns:a16="http://schemas.microsoft.com/office/drawing/2014/main" id="{F68009F1-619B-475B-BECE-BACAAD939FB5}"/>
                </a:ext>
              </a:extLst>
            </p:cNvPr>
            <p:cNvSpPr/>
            <p:nvPr/>
          </p:nvSpPr>
          <p:spPr>
            <a:xfrm>
              <a:off x="2604670" y="2851904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059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#17</a:t>
            </a:r>
            <a:endParaRPr b="1" dirty="0"/>
          </a:p>
        </p:txBody>
      </p:sp>
      <p:sp>
        <p:nvSpPr>
          <p:cNvPr id="1035" name="Google Shape;1035;p70"/>
          <p:cNvSpPr txBox="1">
            <a:spLocks noGrp="1"/>
          </p:cNvSpPr>
          <p:nvPr>
            <p:ph type="subTitle" idx="1"/>
          </p:nvPr>
        </p:nvSpPr>
        <p:spPr>
          <a:xfrm>
            <a:off x="3677765" y="1490161"/>
            <a:ext cx="5472064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50000"/>
              </a:lnSpc>
              <a:buSzPts val="1100"/>
            </a:pPr>
            <a:r>
              <a:rPr lang="en-US" sz="1200" dirty="0">
                <a:solidFill>
                  <a:schemeClr val="tx1"/>
                </a:solidFill>
              </a:rPr>
              <a:t>Farm machinery used in the operation of a farm.</a:t>
            </a:r>
          </a:p>
          <a:p>
            <a:pPr marL="0" indent="0" algn="ctr">
              <a:lnSpc>
                <a:spcPct val="150000"/>
              </a:lnSpc>
              <a:buSzPts val="1100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</a:pPr>
            <a:r>
              <a:rPr lang="en-US" sz="1200" b="1" dirty="0">
                <a:solidFill>
                  <a:schemeClr val="tx1"/>
                </a:solidFill>
              </a:rPr>
              <a:t>Examples: 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2"/>
          </p:nvPr>
        </p:nvSpPr>
        <p:spPr>
          <a:xfrm>
            <a:off x="5482189" y="1092085"/>
            <a:ext cx="1863216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Farm Machinery </a:t>
            </a:r>
            <a:endParaRPr dirty="0"/>
          </a:p>
        </p:txBody>
      </p:sp>
      <p:pic>
        <p:nvPicPr>
          <p:cNvPr id="31" name="Picture Placeholder 6">
            <a:extLst>
              <a:ext uri="{FF2B5EF4-FFF2-40B4-BE49-F238E27FC236}">
                <a16:creationId xmlns:a16="http://schemas.microsoft.com/office/drawing/2014/main" id="{DF619525-6B67-4120-B416-6B13F473B3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318" b="20318"/>
          <a:stretch>
            <a:fillRect/>
          </a:stretch>
        </p:blipFill>
        <p:spPr>
          <a:xfrm flipH="1">
            <a:off x="1401149" y="3558904"/>
            <a:ext cx="6832880" cy="15845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2679;p96">
            <a:extLst>
              <a:ext uri="{FF2B5EF4-FFF2-40B4-BE49-F238E27FC236}">
                <a16:creationId xmlns:a16="http://schemas.microsoft.com/office/drawing/2014/main" id="{61C90AEE-9E02-42A0-8BF1-563248FCBABE}"/>
              </a:ext>
            </a:extLst>
          </p:cNvPr>
          <p:cNvSpPr/>
          <p:nvPr/>
        </p:nvSpPr>
        <p:spPr>
          <a:xfrm>
            <a:off x="7056189" y="1044998"/>
            <a:ext cx="289216" cy="368512"/>
          </a:xfrm>
          <a:custGeom>
            <a:avLst/>
            <a:gdLst/>
            <a:ahLst/>
            <a:cxnLst/>
            <a:rect l="l" t="t" r="r" b="b"/>
            <a:pathLst>
              <a:path w="9038" h="11516" extrusionOk="0">
                <a:moveTo>
                  <a:pt x="6103" y="573"/>
                </a:moveTo>
                <a:cubicBezTo>
                  <a:pt x="6692" y="573"/>
                  <a:pt x="7223" y="753"/>
                  <a:pt x="7645" y="1110"/>
                </a:cubicBezTo>
                <a:cubicBezTo>
                  <a:pt x="8252" y="1633"/>
                  <a:pt x="8585" y="2479"/>
                  <a:pt x="8597" y="3515"/>
                </a:cubicBezTo>
                <a:cubicBezTo>
                  <a:pt x="8192" y="2788"/>
                  <a:pt x="7585" y="2122"/>
                  <a:pt x="6847" y="1633"/>
                </a:cubicBezTo>
                <a:cubicBezTo>
                  <a:pt x="6144" y="1169"/>
                  <a:pt x="5382" y="919"/>
                  <a:pt x="4728" y="895"/>
                </a:cubicBezTo>
                <a:cubicBezTo>
                  <a:pt x="4894" y="812"/>
                  <a:pt x="5061" y="752"/>
                  <a:pt x="5240" y="693"/>
                </a:cubicBezTo>
                <a:cubicBezTo>
                  <a:pt x="5537" y="613"/>
                  <a:pt x="5826" y="573"/>
                  <a:pt x="6103" y="573"/>
                </a:cubicBezTo>
                <a:close/>
                <a:moveTo>
                  <a:pt x="1394" y="1205"/>
                </a:moveTo>
                <a:cubicBezTo>
                  <a:pt x="1465" y="2598"/>
                  <a:pt x="1680" y="5098"/>
                  <a:pt x="2263" y="7063"/>
                </a:cubicBezTo>
                <a:cubicBezTo>
                  <a:pt x="2144" y="7360"/>
                  <a:pt x="2084" y="7670"/>
                  <a:pt x="2037" y="7944"/>
                </a:cubicBezTo>
                <a:cubicBezTo>
                  <a:pt x="1739" y="7051"/>
                  <a:pt x="1465" y="6194"/>
                  <a:pt x="1263" y="5455"/>
                </a:cubicBezTo>
                <a:cubicBezTo>
                  <a:pt x="1049" y="3705"/>
                  <a:pt x="1168" y="2384"/>
                  <a:pt x="1322" y="1586"/>
                </a:cubicBezTo>
                <a:cubicBezTo>
                  <a:pt x="1346" y="1443"/>
                  <a:pt x="1370" y="1324"/>
                  <a:pt x="1394" y="1205"/>
                </a:cubicBezTo>
                <a:close/>
                <a:moveTo>
                  <a:pt x="1503" y="0"/>
                </a:moveTo>
                <a:cubicBezTo>
                  <a:pt x="1439" y="0"/>
                  <a:pt x="1377" y="45"/>
                  <a:pt x="1334" y="109"/>
                </a:cubicBezTo>
                <a:cubicBezTo>
                  <a:pt x="1322" y="121"/>
                  <a:pt x="1108" y="598"/>
                  <a:pt x="965" y="1526"/>
                </a:cubicBezTo>
                <a:cubicBezTo>
                  <a:pt x="870" y="2074"/>
                  <a:pt x="787" y="2848"/>
                  <a:pt x="799" y="3836"/>
                </a:cubicBezTo>
                <a:cubicBezTo>
                  <a:pt x="537" y="2788"/>
                  <a:pt x="418" y="2145"/>
                  <a:pt x="394" y="2133"/>
                </a:cubicBezTo>
                <a:cubicBezTo>
                  <a:pt x="382" y="2050"/>
                  <a:pt x="310" y="2003"/>
                  <a:pt x="215" y="2003"/>
                </a:cubicBezTo>
                <a:cubicBezTo>
                  <a:pt x="132" y="2003"/>
                  <a:pt x="72" y="2074"/>
                  <a:pt x="60" y="2169"/>
                </a:cubicBezTo>
                <a:cubicBezTo>
                  <a:pt x="60" y="2181"/>
                  <a:pt x="1" y="3324"/>
                  <a:pt x="144" y="5039"/>
                </a:cubicBezTo>
                <a:cubicBezTo>
                  <a:pt x="299" y="6610"/>
                  <a:pt x="668" y="8991"/>
                  <a:pt x="1608" y="11408"/>
                </a:cubicBezTo>
                <a:cubicBezTo>
                  <a:pt x="1632" y="11468"/>
                  <a:pt x="1692" y="11516"/>
                  <a:pt x="1763" y="11516"/>
                </a:cubicBezTo>
                <a:cubicBezTo>
                  <a:pt x="1787" y="11516"/>
                  <a:pt x="1811" y="11516"/>
                  <a:pt x="1823" y="11492"/>
                </a:cubicBezTo>
                <a:cubicBezTo>
                  <a:pt x="1918" y="11468"/>
                  <a:pt x="1965" y="11361"/>
                  <a:pt x="1918" y="11277"/>
                </a:cubicBezTo>
                <a:cubicBezTo>
                  <a:pt x="989" y="8908"/>
                  <a:pt x="620" y="6551"/>
                  <a:pt x="477" y="5003"/>
                </a:cubicBezTo>
                <a:cubicBezTo>
                  <a:pt x="429" y="4503"/>
                  <a:pt x="394" y="4050"/>
                  <a:pt x="382" y="3669"/>
                </a:cubicBezTo>
                <a:lnTo>
                  <a:pt x="382" y="3669"/>
                </a:lnTo>
                <a:cubicBezTo>
                  <a:pt x="691" y="4931"/>
                  <a:pt x="1227" y="6896"/>
                  <a:pt x="2037" y="9099"/>
                </a:cubicBezTo>
                <a:cubicBezTo>
                  <a:pt x="2056" y="9175"/>
                  <a:pt x="2128" y="9213"/>
                  <a:pt x="2193" y="9213"/>
                </a:cubicBezTo>
                <a:cubicBezTo>
                  <a:pt x="2209" y="9213"/>
                  <a:pt x="2225" y="9211"/>
                  <a:pt x="2239" y="9206"/>
                </a:cubicBezTo>
                <a:cubicBezTo>
                  <a:pt x="2334" y="9170"/>
                  <a:pt x="2382" y="9075"/>
                  <a:pt x="2346" y="8991"/>
                </a:cubicBezTo>
                <a:lnTo>
                  <a:pt x="2263" y="8730"/>
                </a:lnTo>
                <a:cubicBezTo>
                  <a:pt x="2263" y="8670"/>
                  <a:pt x="2287" y="8075"/>
                  <a:pt x="2454" y="7467"/>
                </a:cubicBezTo>
                <a:cubicBezTo>
                  <a:pt x="2596" y="6896"/>
                  <a:pt x="2894" y="6194"/>
                  <a:pt x="3466" y="6098"/>
                </a:cubicBezTo>
                <a:cubicBezTo>
                  <a:pt x="3510" y="6089"/>
                  <a:pt x="3557" y="6084"/>
                  <a:pt x="3607" y="6084"/>
                </a:cubicBezTo>
                <a:cubicBezTo>
                  <a:pt x="4169" y="6084"/>
                  <a:pt x="5061" y="6699"/>
                  <a:pt x="6144" y="7837"/>
                </a:cubicBezTo>
                <a:cubicBezTo>
                  <a:pt x="6430" y="8134"/>
                  <a:pt x="6680" y="8432"/>
                  <a:pt x="6918" y="8694"/>
                </a:cubicBezTo>
                <a:cubicBezTo>
                  <a:pt x="6692" y="8539"/>
                  <a:pt x="6454" y="8337"/>
                  <a:pt x="6216" y="8158"/>
                </a:cubicBezTo>
                <a:cubicBezTo>
                  <a:pt x="5656" y="7741"/>
                  <a:pt x="5180" y="7420"/>
                  <a:pt x="4787" y="7194"/>
                </a:cubicBezTo>
                <a:cubicBezTo>
                  <a:pt x="4227" y="6854"/>
                  <a:pt x="3961" y="6782"/>
                  <a:pt x="3806" y="6782"/>
                </a:cubicBezTo>
                <a:cubicBezTo>
                  <a:pt x="3776" y="6782"/>
                  <a:pt x="3750" y="6785"/>
                  <a:pt x="3728" y="6789"/>
                </a:cubicBezTo>
                <a:cubicBezTo>
                  <a:pt x="3489" y="6836"/>
                  <a:pt x="3239" y="7122"/>
                  <a:pt x="2954" y="8872"/>
                </a:cubicBezTo>
                <a:cubicBezTo>
                  <a:pt x="2882" y="9325"/>
                  <a:pt x="2823" y="9765"/>
                  <a:pt x="2775" y="10111"/>
                </a:cubicBezTo>
                <a:cubicBezTo>
                  <a:pt x="2715" y="9968"/>
                  <a:pt x="2680" y="9825"/>
                  <a:pt x="2620" y="9682"/>
                </a:cubicBezTo>
                <a:cubicBezTo>
                  <a:pt x="2592" y="9606"/>
                  <a:pt x="2517" y="9568"/>
                  <a:pt x="2446" y="9568"/>
                </a:cubicBezTo>
                <a:cubicBezTo>
                  <a:pt x="2428" y="9568"/>
                  <a:pt x="2411" y="9570"/>
                  <a:pt x="2394" y="9575"/>
                </a:cubicBezTo>
                <a:cubicBezTo>
                  <a:pt x="2299" y="9611"/>
                  <a:pt x="2263" y="9706"/>
                  <a:pt x="2287" y="9801"/>
                </a:cubicBezTo>
                <a:cubicBezTo>
                  <a:pt x="2501" y="10349"/>
                  <a:pt x="2715" y="10885"/>
                  <a:pt x="2930" y="11408"/>
                </a:cubicBezTo>
                <a:cubicBezTo>
                  <a:pt x="2954" y="11468"/>
                  <a:pt x="3013" y="11516"/>
                  <a:pt x="3073" y="11516"/>
                </a:cubicBezTo>
                <a:cubicBezTo>
                  <a:pt x="3096" y="11516"/>
                  <a:pt x="3120" y="11516"/>
                  <a:pt x="3132" y="11492"/>
                </a:cubicBezTo>
                <a:cubicBezTo>
                  <a:pt x="3227" y="11468"/>
                  <a:pt x="3251" y="11361"/>
                  <a:pt x="3227" y="11277"/>
                </a:cubicBezTo>
                <a:cubicBezTo>
                  <a:pt x="3156" y="11111"/>
                  <a:pt x="3096" y="10932"/>
                  <a:pt x="3013" y="10765"/>
                </a:cubicBezTo>
                <a:cubicBezTo>
                  <a:pt x="3037" y="10646"/>
                  <a:pt x="3108" y="9825"/>
                  <a:pt x="3239" y="8980"/>
                </a:cubicBezTo>
                <a:cubicBezTo>
                  <a:pt x="3513" y="7325"/>
                  <a:pt x="3728" y="7122"/>
                  <a:pt x="3763" y="7086"/>
                </a:cubicBezTo>
                <a:cubicBezTo>
                  <a:pt x="3811" y="7086"/>
                  <a:pt x="3989" y="7110"/>
                  <a:pt x="4585" y="7444"/>
                </a:cubicBezTo>
                <a:cubicBezTo>
                  <a:pt x="4954" y="7670"/>
                  <a:pt x="5430" y="8003"/>
                  <a:pt x="5978" y="8396"/>
                </a:cubicBezTo>
                <a:cubicBezTo>
                  <a:pt x="6930" y="9099"/>
                  <a:pt x="7811" y="9825"/>
                  <a:pt x="7823" y="9825"/>
                </a:cubicBezTo>
                <a:cubicBezTo>
                  <a:pt x="7851" y="9853"/>
                  <a:pt x="7890" y="9865"/>
                  <a:pt x="7929" y="9865"/>
                </a:cubicBezTo>
                <a:cubicBezTo>
                  <a:pt x="7973" y="9865"/>
                  <a:pt x="8018" y="9850"/>
                  <a:pt x="8049" y="9825"/>
                </a:cubicBezTo>
                <a:cubicBezTo>
                  <a:pt x="8109" y="9765"/>
                  <a:pt x="8121" y="9682"/>
                  <a:pt x="8061" y="9611"/>
                </a:cubicBezTo>
                <a:cubicBezTo>
                  <a:pt x="8049" y="9587"/>
                  <a:pt x="7287" y="8551"/>
                  <a:pt x="6371" y="7563"/>
                </a:cubicBezTo>
                <a:cubicBezTo>
                  <a:pt x="5203" y="6341"/>
                  <a:pt x="4276" y="5718"/>
                  <a:pt x="3591" y="5718"/>
                </a:cubicBezTo>
                <a:cubicBezTo>
                  <a:pt x="3514" y="5718"/>
                  <a:pt x="3441" y="5726"/>
                  <a:pt x="3370" y="5741"/>
                </a:cubicBezTo>
                <a:cubicBezTo>
                  <a:pt x="3013" y="5813"/>
                  <a:pt x="2751" y="6051"/>
                  <a:pt x="2537" y="6348"/>
                </a:cubicBezTo>
                <a:cubicBezTo>
                  <a:pt x="2537" y="6253"/>
                  <a:pt x="2537" y="6170"/>
                  <a:pt x="2561" y="6063"/>
                </a:cubicBezTo>
                <a:cubicBezTo>
                  <a:pt x="2680" y="5693"/>
                  <a:pt x="3108" y="4527"/>
                  <a:pt x="3835" y="3753"/>
                </a:cubicBezTo>
                <a:cubicBezTo>
                  <a:pt x="4035" y="3686"/>
                  <a:pt x="4236" y="3648"/>
                  <a:pt x="4428" y="3648"/>
                </a:cubicBezTo>
                <a:cubicBezTo>
                  <a:pt x="4510" y="3648"/>
                  <a:pt x="4590" y="3655"/>
                  <a:pt x="4668" y="3669"/>
                </a:cubicBezTo>
                <a:cubicBezTo>
                  <a:pt x="4676" y="3670"/>
                  <a:pt x="4684" y="3671"/>
                  <a:pt x="4692" y="3671"/>
                </a:cubicBezTo>
                <a:cubicBezTo>
                  <a:pt x="4777" y="3671"/>
                  <a:pt x="4848" y="3613"/>
                  <a:pt x="4859" y="3515"/>
                </a:cubicBezTo>
                <a:cubicBezTo>
                  <a:pt x="4871" y="3431"/>
                  <a:pt x="4823" y="3336"/>
                  <a:pt x="4716" y="3324"/>
                </a:cubicBezTo>
                <a:cubicBezTo>
                  <a:pt x="4632" y="3316"/>
                  <a:pt x="4547" y="3307"/>
                  <a:pt x="4463" y="3307"/>
                </a:cubicBezTo>
                <a:cubicBezTo>
                  <a:pt x="4428" y="3307"/>
                  <a:pt x="4393" y="3309"/>
                  <a:pt x="4359" y="3312"/>
                </a:cubicBezTo>
                <a:cubicBezTo>
                  <a:pt x="4597" y="3157"/>
                  <a:pt x="4847" y="3074"/>
                  <a:pt x="5109" y="3038"/>
                </a:cubicBezTo>
                <a:cubicBezTo>
                  <a:pt x="5184" y="3031"/>
                  <a:pt x="5258" y="3027"/>
                  <a:pt x="5330" y="3027"/>
                </a:cubicBezTo>
                <a:cubicBezTo>
                  <a:pt x="5831" y="3027"/>
                  <a:pt x="6264" y="3205"/>
                  <a:pt x="6597" y="3538"/>
                </a:cubicBezTo>
                <a:cubicBezTo>
                  <a:pt x="7335" y="4265"/>
                  <a:pt x="7538" y="5622"/>
                  <a:pt x="7585" y="6551"/>
                </a:cubicBezTo>
                <a:cubicBezTo>
                  <a:pt x="7514" y="6348"/>
                  <a:pt x="7407" y="6122"/>
                  <a:pt x="7299" y="5896"/>
                </a:cubicBezTo>
                <a:cubicBezTo>
                  <a:pt x="6752" y="4741"/>
                  <a:pt x="6121" y="3967"/>
                  <a:pt x="5430" y="3574"/>
                </a:cubicBezTo>
                <a:cubicBezTo>
                  <a:pt x="5404" y="3563"/>
                  <a:pt x="5377" y="3558"/>
                  <a:pt x="5351" y="3558"/>
                </a:cubicBezTo>
                <a:cubicBezTo>
                  <a:pt x="5292" y="3558"/>
                  <a:pt x="5237" y="3584"/>
                  <a:pt x="5204" y="3634"/>
                </a:cubicBezTo>
                <a:cubicBezTo>
                  <a:pt x="5156" y="3717"/>
                  <a:pt x="5192" y="3812"/>
                  <a:pt x="5263" y="3860"/>
                </a:cubicBezTo>
                <a:cubicBezTo>
                  <a:pt x="6776" y="4693"/>
                  <a:pt x="7585" y="7563"/>
                  <a:pt x="7597" y="7598"/>
                </a:cubicBezTo>
                <a:cubicBezTo>
                  <a:pt x="7609" y="7670"/>
                  <a:pt x="7692" y="7718"/>
                  <a:pt x="7764" y="7718"/>
                </a:cubicBezTo>
                <a:lnTo>
                  <a:pt x="7776" y="7718"/>
                </a:lnTo>
                <a:cubicBezTo>
                  <a:pt x="7847" y="7694"/>
                  <a:pt x="7930" y="7646"/>
                  <a:pt x="7930" y="7563"/>
                </a:cubicBezTo>
                <a:cubicBezTo>
                  <a:pt x="7930" y="7539"/>
                  <a:pt x="7990" y="6825"/>
                  <a:pt x="7883" y="5932"/>
                </a:cubicBezTo>
                <a:cubicBezTo>
                  <a:pt x="7752" y="4717"/>
                  <a:pt x="7395" y="3824"/>
                  <a:pt x="6835" y="3288"/>
                </a:cubicBezTo>
                <a:cubicBezTo>
                  <a:pt x="6432" y="2896"/>
                  <a:pt x="5926" y="2683"/>
                  <a:pt x="5315" y="2683"/>
                </a:cubicBezTo>
                <a:cubicBezTo>
                  <a:pt x="5240" y="2683"/>
                  <a:pt x="5163" y="2687"/>
                  <a:pt x="5085" y="2693"/>
                </a:cubicBezTo>
                <a:cubicBezTo>
                  <a:pt x="4620" y="2741"/>
                  <a:pt x="4192" y="2955"/>
                  <a:pt x="3787" y="3324"/>
                </a:cubicBezTo>
                <a:cubicBezTo>
                  <a:pt x="3477" y="3610"/>
                  <a:pt x="3180" y="3991"/>
                  <a:pt x="2894" y="4467"/>
                </a:cubicBezTo>
                <a:cubicBezTo>
                  <a:pt x="2811" y="4622"/>
                  <a:pt x="2727" y="4765"/>
                  <a:pt x="2656" y="4920"/>
                </a:cubicBezTo>
                <a:cubicBezTo>
                  <a:pt x="2692" y="4670"/>
                  <a:pt x="2727" y="4408"/>
                  <a:pt x="2787" y="4146"/>
                </a:cubicBezTo>
                <a:cubicBezTo>
                  <a:pt x="2977" y="3276"/>
                  <a:pt x="3239" y="2562"/>
                  <a:pt x="3585" y="2014"/>
                </a:cubicBezTo>
                <a:cubicBezTo>
                  <a:pt x="3739" y="1752"/>
                  <a:pt x="3918" y="1526"/>
                  <a:pt x="4132" y="1336"/>
                </a:cubicBezTo>
                <a:cubicBezTo>
                  <a:pt x="4291" y="1291"/>
                  <a:pt x="4463" y="1270"/>
                  <a:pt x="4645" y="1270"/>
                </a:cubicBezTo>
                <a:cubicBezTo>
                  <a:pt x="5245" y="1270"/>
                  <a:pt x="5949" y="1505"/>
                  <a:pt x="6597" y="1943"/>
                </a:cubicBezTo>
                <a:cubicBezTo>
                  <a:pt x="7526" y="2550"/>
                  <a:pt x="8204" y="3431"/>
                  <a:pt x="8490" y="4372"/>
                </a:cubicBezTo>
                <a:cubicBezTo>
                  <a:pt x="8520" y="4432"/>
                  <a:pt x="8568" y="4484"/>
                  <a:pt x="8632" y="4484"/>
                </a:cubicBezTo>
                <a:cubicBezTo>
                  <a:pt x="8644" y="4484"/>
                  <a:pt x="8656" y="4483"/>
                  <a:pt x="8669" y="4479"/>
                </a:cubicBezTo>
                <a:cubicBezTo>
                  <a:pt x="8740" y="4479"/>
                  <a:pt x="8823" y="4408"/>
                  <a:pt x="8823" y="4336"/>
                </a:cubicBezTo>
                <a:cubicBezTo>
                  <a:pt x="9038" y="2824"/>
                  <a:pt x="8669" y="1586"/>
                  <a:pt x="7835" y="871"/>
                </a:cubicBezTo>
                <a:cubicBezTo>
                  <a:pt x="7351" y="452"/>
                  <a:pt x="6757" y="240"/>
                  <a:pt x="6102" y="240"/>
                </a:cubicBezTo>
                <a:cubicBezTo>
                  <a:pt x="5791" y="240"/>
                  <a:pt x="5466" y="287"/>
                  <a:pt x="5132" y="383"/>
                </a:cubicBezTo>
                <a:cubicBezTo>
                  <a:pt x="4394" y="574"/>
                  <a:pt x="3799" y="1062"/>
                  <a:pt x="3347" y="1824"/>
                </a:cubicBezTo>
                <a:cubicBezTo>
                  <a:pt x="2989" y="2419"/>
                  <a:pt x="2704" y="3157"/>
                  <a:pt x="2513" y="4074"/>
                </a:cubicBezTo>
                <a:cubicBezTo>
                  <a:pt x="2382" y="4693"/>
                  <a:pt x="2323" y="5301"/>
                  <a:pt x="2275" y="5801"/>
                </a:cubicBezTo>
                <a:cubicBezTo>
                  <a:pt x="1727" y="3181"/>
                  <a:pt x="1668" y="205"/>
                  <a:pt x="1668" y="169"/>
                </a:cubicBezTo>
                <a:cubicBezTo>
                  <a:pt x="1668" y="98"/>
                  <a:pt x="1608" y="26"/>
                  <a:pt x="1525" y="2"/>
                </a:cubicBezTo>
                <a:cubicBezTo>
                  <a:pt x="1517" y="1"/>
                  <a:pt x="1510" y="0"/>
                  <a:pt x="1503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3" name="Google Shape;12679;p96">
            <a:extLst>
              <a:ext uri="{FF2B5EF4-FFF2-40B4-BE49-F238E27FC236}">
                <a16:creationId xmlns:a16="http://schemas.microsoft.com/office/drawing/2014/main" id="{C7F5A706-F470-43FF-B98F-ABEC8B8064B9}"/>
              </a:ext>
            </a:extLst>
          </p:cNvPr>
          <p:cNvSpPr/>
          <p:nvPr/>
        </p:nvSpPr>
        <p:spPr>
          <a:xfrm>
            <a:off x="5103170" y="1067081"/>
            <a:ext cx="289216" cy="368512"/>
          </a:xfrm>
          <a:custGeom>
            <a:avLst/>
            <a:gdLst/>
            <a:ahLst/>
            <a:cxnLst/>
            <a:rect l="l" t="t" r="r" b="b"/>
            <a:pathLst>
              <a:path w="9038" h="11516" extrusionOk="0">
                <a:moveTo>
                  <a:pt x="6103" y="573"/>
                </a:moveTo>
                <a:cubicBezTo>
                  <a:pt x="6692" y="573"/>
                  <a:pt x="7223" y="753"/>
                  <a:pt x="7645" y="1110"/>
                </a:cubicBezTo>
                <a:cubicBezTo>
                  <a:pt x="8252" y="1633"/>
                  <a:pt x="8585" y="2479"/>
                  <a:pt x="8597" y="3515"/>
                </a:cubicBezTo>
                <a:cubicBezTo>
                  <a:pt x="8192" y="2788"/>
                  <a:pt x="7585" y="2122"/>
                  <a:pt x="6847" y="1633"/>
                </a:cubicBezTo>
                <a:cubicBezTo>
                  <a:pt x="6144" y="1169"/>
                  <a:pt x="5382" y="919"/>
                  <a:pt x="4728" y="895"/>
                </a:cubicBezTo>
                <a:cubicBezTo>
                  <a:pt x="4894" y="812"/>
                  <a:pt x="5061" y="752"/>
                  <a:pt x="5240" y="693"/>
                </a:cubicBezTo>
                <a:cubicBezTo>
                  <a:pt x="5537" y="613"/>
                  <a:pt x="5826" y="573"/>
                  <a:pt x="6103" y="573"/>
                </a:cubicBezTo>
                <a:close/>
                <a:moveTo>
                  <a:pt x="1394" y="1205"/>
                </a:moveTo>
                <a:cubicBezTo>
                  <a:pt x="1465" y="2598"/>
                  <a:pt x="1680" y="5098"/>
                  <a:pt x="2263" y="7063"/>
                </a:cubicBezTo>
                <a:cubicBezTo>
                  <a:pt x="2144" y="7360"/>
                  <a:pt x="2084" y="7670"/>
                  <a:pt x="2037" y="7944"/>
                </a:cubicBezTo>
                <a:cubicBezTo>
                  <a:pt x="1739" y="7051"/>
                  <a:pt x="1465" y="6194"/>
                  <a:pt x="1263" y="5455"/>
                </a:cubicBezTo>
                <a:cubicBezTo>
                  <a:pt x="1049" y="3705"/>
                  <a:pt x="1168" y="2384"/>
                  <a:pt x="1322" y="1586"/>
                </a:cubicBezTo>
                <a:cubicBezTo>
                  <a:pt x="1346" y="1443"/>
                  <a:pt x="1370" y="1324"/>
                  <a:pt x="1394" y="1205"/>
                </a:cubicBezTo>
                <a:close/>
                <a:moveTo>
                  <a:pt x="1503" y="0"/>
                </a:moveTo>
                <a:cubicBezTo>
                  <a:pt x="1439" y="0"/>
                  <a:pt x="1377" y="45"/>
                  <a:pt x="1334" y="109"/>
                </a:cubicBezTo>
                <a:cubicBezTo>
                  <a:pt x="1322" y="121"/>
                  <a:pt x="1108" y="598"/>
                  <a:pt x="965" y="1526"/>
                </a:cubicBezTo>
                <a:cubicBezTo>
                  <a:pt x="870" y="2074"/>
                  <a:pt x="787" y="2848"/>
                  <a:pt x="799" y="3836"/>
                </a:cubicBezTo>
                <a:cubicBezTo>
                  <a:pt x="537" y="2788"/>
                  <a:pt x="418" y="2145"/>
                  <a:pt x="394" y="2133"/>
                </a:cubicBezTo>
                <a:cubicBezTo>
                  <a:pt x="382" y="2050"/>
                  <a:pt x="310" y="2003"/>
                  <a:pt x="215" y="2003"/>
                </a:cubicBezTo>
                <a:cubicBezTo>
                  <a:pt x="132" y="2003"/>
                  <a:pt x="72" y="2074"/>
                  <a:pt x="60" y="2169"/>
                </a:cubicBezTo>
                <a:cubicBezTo>
                  <a:pt x="60" y="2181"/>
                  <a:pt x="1" y="3324"/>
                  <a:pt x="144" y="5039"/>
                </a:cubicBezTo>
                <a:cubicBezTo>
                  <a:pt x="299" y="6610"/>
                  <a:pt x="668" y="8991"/>
                  <a:pt x="1608" y="11408"/>
                </a:cubicBezTo>
                <a:cubicBezTo>
                  <a:pt x="1632" y="11468"/>
                  <a:pt x="1692" y="11516"/>
                  <a:pt x="1763" y="11516"/>
                </a:cubicBezTo>
                <a:cubicBezTo>
                  <a:pt x="1787" y="11516"/>
                  <a:pt x="1811" y="11516"/>
                  <a:pt x="1823" y="11492"/>
                </a:cubicBezTo>
                <a:cubicBezTo>
                  <a:pt x="1918" y="11468"/>
                  <a:pt x="1965" y="11361"/>
                  <a:pt x="1918" y="11277"/>
                </a:cubicBezTo>
                <a:cubicBezTo>
                  <a:pt x="989" y="8908"/>
                  <a:pt x="620" y="6551"/>
                  <a:pt x="477" y="5003"/>
                </a:cubicBezTo>
                <a:cubicBezTo>
                  <a:pt x="429" y="4503"/>
                  <a:pt x="394" y="4050"/>
                  <a:pt x="382" y="3669"/>
                </a:cubicBezTo>
                <a:lnTo>
                  <a:pt x="382" y="3669"/>
                </a:lnTo>
                <a:cubicBezTo>
                  <a:pt x="691" y="4931"/>
                  <a:pt x="1227" y="6896"/>
                  <a:pt x="2037" y="9099"/>
                </a:cubicBezTo>
                <a:cubicBezTo>
                  <a:pt x="2056" y="9175"/>
                  <a:pt x="2128" y="9213"/>
                  <a:pt x="2193" y="9213"/>
                </a:cubicBezTo>
                <a:cubicBezTo>
                  <a:pt x="2209" y="9213"/>
                  <a:pt x="2225" y="9211"/>
                  <a:pt x="2239" y="9206"/>
                </a:cubicBezTo>
                <a:cubicBezTo>
                  <a:pt x="2334" y="9170"/>
                  <a:pt x="2382" y="9075"/>
                  <a:pt x="2346" y="8991"/>
                </a:cubicBezTo>
                <a:lnTo>
                  <a:pt x="2263" y="8730"/>
                </a:lnTo>
                <a:cubicBezTo>
                  <a:pt x="2263" y="8670"/>
                  <a:pt x="2287" y="8075"/>
                  <a:pt x="2454" y="7467"/>
                </a:cubicBezTo>
                <a:cubicBezTo>
                  <a:pt x="2596" y="6896"/>
                  <a:pt x="2894" y="6194"/>
                  <a:pt x="3466" y="6098"/>
                </a:cubicBezTo>
                <a:cubicBezTo>
                  <a:pt x="3510" y="6089"/>
                  <a:pt x="3557" y="6084"/>
                  <a:pt x="3607" y="6084"/>
                </a:cubicBezTo>
                <a:cubicBezTo>
                  <a:pt x="4169" y="6084"/>
                  <a:pt x="5061" y="6699"/>
                  <a:pt x="6144" y="7837"/>
                </a:cubicBezTo>
                <a:cubicBezTo>
                  <a:pt x="6430" y="8134"/>
                  <a:pt x="6680" y="8432"/>
                  <a:pt x="6918" y="8694"/>
                </a:cubicBezTo>
                <a:cubicBezTo>
                  <a:pt x="6692" y="8539"/>
                  <a:pt x="6454" y="8337"/>
                  <a:pt x="6216" y="8158"/>
                </a:cubicBezTo>
                <a:cubicBezTo>
                  <a:pt x="5656" y="7741"/>
                  <a:pt x="5180" y="7420"/>
                  <a:pt x="4787" y="7194"/>
                </a:cubicBezTo>
                <a:cubicBezTo>
                  <a:pt x="4227" y="6854"/>
                  <a:pt x="3961" y="6782"/>
                  <a:pt x="3806" y="6782"/>
                </a:cubicBezTo>
                <a:cubicBezTo>
                  <a:pt x="3776" y="6782"/>
                  <a:pt x="3750" y="6785"/>
                  <a:pt x="3728" y="6789"/>
                </a:cubicBezTo>
                <a:cubicBezTo>
                  <a:pt x="3489" y="6836"/>
                  <a:pt x="3239" y="7122"/>
                  <a:pt x="2954" y="8872"/>
                </a:cubicBezTo>
                <a:cubicBezTo>
                  <a:pt x="2882" y="9325"/>
                  <a:pt x="2823" y="9765"/>
                  <a:pt x="2775" y="10111"/>
                </a:cubicBezTo>
                <a:cubicBezTo>
                  <a:pt x="2715" y="9968"/>
                  <a:pt x="2680" y="9825"/>
                  <a:pt x="2620" y="9682"/>
                </a:cubicBezTo>
                <a:cubicBezTo>
                  <a:pt x="2592" y="9606"/>
                  <a:pt x="2517" y="9568"/>
                  <a:pt x="2446" y="9568"/>
                </a:cubicBezTo>
                <a:cubicBezTo>
                  <a:pt x="2428" y="9568"/>
                  <a:pt x="2411" y="9570"/>
                  <a:pt x="2394" y="9575"/>
                </a:cubicBezTo>
                <a:cubicBezTo>
                  <a:pt x="2299" y="9611"/>
                  <a:pt x="2263" y="9706"/>
                  <a:pt x="2287" y="9801"/>
                </a:cubicBezTo>
                <a:cubicBezTo>
                  <a:pt x="2501" y="10349"/>
                  <a:pt x="2715" y="10885"/>
                  <a:pt x="2930" y="11408"/>
                </a:cubicBezTo>
                <a:cubicBezTo>
                  <a:pt x="2954" y="11468"/>
                  <a:pt x="3013" y="11516"/>
                  <a:pt x="3073" y="11516"/>
                </a:cubicBezTo>
                <a:cubicBezTo>
                  <a:pt x="3096" y="11516"/>
                  <a:pt x="3120" y="11516"/>
                  <a:pt x="3132" y="11492"/>
                </a:cubicBezTo>
                <a:cubicBezTo>
                  <a:pt x="3227" y="11468"/>
                  <a:pt x="3251" y="11361"/>
                  <a:pt x="3227" y="11277"/>
                </a:cubicBezTo>
                <a:cubicBezTo>
                  <a:pt x="3156" y="11111"/>
                  <a:pt x="3096" y="10932"/>
                  <a:pt x="3013" y="10765"/>
                </a:cubicBezTo>
                <a:cubicBezTo>
                  <a:pt x="3037" y="10646"/>
                  <a:pt x="3108" y="9825"/>
                  <a:pt x="3239" y="8980"/>
                </a:cubicBezTo>
                <a:cubicBezTo>
                  <a:pt x="3513" y="7325"/>
                  <a:pt x="3728" y="7122"/>
                  <a:pt x="3763" y="7086"/>
                </a:cubicBezTo>
                <a:cubicBezTo>
                  <a:pt x="3811" y="7086"/>
                  <a:pt x="3989" y="7110"/>
                  <a:pt x="4585" y="7444"/>
                </a:cubicBezTo>
                <a:cubicBezTo>
                  <a:pt x="4954" y="7670"/>
                  <a:pt x="5430" y="8003"/>
                  <a:pt x="5978" y="8396"/>
                </a:cubicBezTo>
                <a:cubicBezTo>
                  <a:pt x="6930" y="9099"/>
                  <a:pt x="7811" y="9825"/>
                  <a:pt x="7823" y="9825"/>
                </a:cubicBezTo>
                <a:cubicBezTo>
                  <a:pt x="7851" y="9853"/>
                  <a:pt x="7890" y="9865"/>
                  <a:pt x="7929" y="9865"/>
                </a:cubicBezTo>
                <a:cubicBezTo>
                  <a:pt x="7973" y="9865"/>
                  <a:pt x="8018" y="9850"/>
                  <a:pt x="8049" y="9825"/>
                </a:cubicBezTo>
                <a:cubicBezTo>
                  <a:pt x="8109" y="9765"/>
                  <a:pt x="8121" y="9682"/>
                  <a:pt x="8061" y="9611"/>
                </a:cubicBezTo>
                <a:cubicBezTo>
                  <a:pt x="8049" y="9587"/>
                  <a:pt x="7287" y="8551"/>
                  <a:pt x="6371" y="7563"/>
                </a:cubicBezTo>
                <a:cubicBezTo>
                  <a:pt x="5203" y="6341"/>
                  <a:pt x="4276" y="5718"/>
                  <a:pt x="3591" y="5718"/>
                </a:cubicBezTo>
                <a:cubicBezTo>
                  <a:pt x="3514" y="5718"/>
                  <a:pt x="3441" y="5726"/>
                  <a:pt x="3370" y="5741"/>
                </a:cubicBezTo>
                <a:cubicBezTo>
                  <a:pt x="3013" y="5813"/>
                  <a:pt x="2751" y="6051"/>
                  <a:pt x="2537" y="6348"/>
                </a:cubicBezTo>
                <a:cubicBezTo>
                  <a:pt x="2537" y="6253"/>
                  <a:pt x="2537" y="6170"/>
                  <a:pt x="2561" y="6063"/>
                </a:cubicBezTo>
                <a:cubicBezTo>
                  <a:pt x="2680" y="5693"/>
                  <a:pt x="3108" y="4527"/>
                  <a:pt x="3835" y="3753"/>
                </a:cubicBezTo>
                <a:cubicBezTo>
                  <a:pt x="4035" y="3686"/>
                  <a:pt x="4236" y="3648"/>
                  <a:pt x="4428" y="3648"/>
                </a:cubicBezTo>
                <a:cubicBezTo>
                  <a:pt x="4510" y="3648"/>
                  <a:pt x="4590" y="3655"/>
                  <a:pt x="4668" y="3669"/>
                </a:cubicBezTo>
                <a:cubicBezTo>
                  <a:pt x="4676" y="3670"/>
                  <a:pt x="4684" y="3671"/>
                  <a:pt x="4692" y="3671"/>
                </a:cubicBezTo>
                <a:cubicBezTo>
                  <a:pt x="4777" y="3671"/>
                  <a:pt x="4848" y="3613"/>
                  <a:pt x="4859" y="3515"/>
                </a:cubicBezTo>
                <a:cubicBezTo>
                  <a:pt x="4871" y="3431"/>
                  <a:pt x="4823" y="3336"/>
                  <a:pt x="4716" y="3324"/>
                </a:cubicBezTo>
                <a:cubicBezTo>
                  <a:pt x="4632" y="3316"/>
                  <a:pt x="4547" y="3307"/>
                  <a:pt x="4463" y="3307"/>
                </a:cubicBezTo>
                <a:cubicBezTo>
                  <a:pt x="4428" y="3307"/>
                  <a:pt x="4393" y="3309"/>
                  <a:pt x="4359" y="3312"/>
                </a:cubicBezTo>
                <a:cubicBezTo>
                  <a:pt x="4597" y="3157"/>
                  <a:pt x="4847" y="3074"/>
                  <a:pt x="5109" y="3038"/>
                </a:cubicBezTo>
                <a:cubicBezTo>
                  <a:pt x="5184" y="3031"/>
                  <a:pt x="5258" y="3027"/>
                  <a:pt x="5330" y="3027"/>
                </a:cubicBezTo>
                <a:cubicBezTo>
                  <a:pt x="5831" y="3027"/>
                  <a:pt x="6264" y="3205"/>
                  <a:pt x="6597" y="3538"/>
                </a:cubicBezTo>
                <a:cubicBezTo>
                  <a:pt x="7335" y="4265"/>
                  <a:pt x="7538" y="5622"/>
                  <a:pt x="7585" y="6551"/>
                </a:cubicBezTo>
                <a:cubicBezTo>
                  <a:pt x="7514" y="6348"/>
                  <a:pt x="7407" y="6122"/>
                  <a:pt x="7299" y="5896"/>
                </a:cubicBezTo>
                <a:cubicBezTo>
                  <a:pt x="6752" y="4741"/>
                  <a:pt x="6121" y="3967"/>
                  <a:pt x="5430" y="3574"/>
                </a:cubicBezTo>
                <a:cubicBezTo>
                  <a:pt x="5404" y="3563"/>
                  <a:pt x="5377" y="3558"/>
                  <a:pt x="5351" y="3558"/>
                </a:cubicBezTo>
                <a:cubicBezTo>
                  <a:pt x="5292" y="3558"/>
                  <a:pt x="5237" y="3584"/>
                  <a:pt x="5204" y="3634"/>
                </a:cubicBezTo>
                <a:cubicBezTo>
                  <a:pt x="5156" y="3717"/>
                  <a:pt x="5192" y="3812"/>
                  <a:pt x="5263" y="3860"/>
                </a:cubicBezTo>
                <a:cubicBezTo>
                  <a:pt x="6776" y="4693"/>
                  <a:pt x="7585" y="7563"/>
                  <a:pt x="7597" y="7598"/>
                </a:cubicBezTo>
                <a:cubicBezTo>
                  <a:pt x="7609" y="7670"/>
                  <a:pt x="7692" y="7718"/>
                  <a:pt x="7764" y="7718"/>
                </a:cubicBezTo>
                <a:lnTo>
                  <a:pt x="7776" y="7718"/>
                </a:lnTo>
                <a:cubicBezTo>
                  <a:pt x="7847" y="7694"/>
                  <a:pt x="7930" y="7646"/>
                  <a:pt x="7930" y="7563"/>
                </a:cubicBezTo>
                <a:cubicBezTo>
                  <a:pt x="7930" y="7539"/>
                  <a:pt x="7990" y="6825"/>
                  <a:pt x="7883" y="5932"/>
                </a:cubicBezTo>
                <a:cubicBezTo>
                  <a:pt x="7752" y="4717"/>
                  <a:pt x="7395" y="3824"/>
                  <a:pt x="6835" y="3288"/>
                </a:cubicBezTo>
                <a:cubicBezTo>
                  <a:pt x="6432" y="2896"/>
                  <a:pt x="5926" y="2683"/>
                  <a:pt x="5315" y="2683"/>
                </a:cubicBezTo>
                <a:cubicBezTo>
                  <a:pt x="5240" y="2683"/>
                  <a:pt x="5163" y="2687"/>
                  <a:pt x="5085" y="2693"/>
                </a:cubicBezTo>
                <a:cubicBezTo>
                  <a:pt x="4620" y="2741"/>
                  <a:pt x="4192" y="2955"/>
                  <a:pt x="3787" y="3324"/>
                </a:cubicBezTo>
                <a:cubicBezTo>
                  <a:pt x="3477" y="3610"/>
                  <a:pt x="3180" y="3991"/>
                  <a:pt x="2894" y="4467"/>
                </a:cubicBezTo>
                <a:cubicBezTo>
                  <a:pt x="2811" y="4622"/>
                  <a:pt x="2727" y="4765"/>
                  <a:pt x="2656" y="4920"/>
                </a:cubicBezTo>
                <a:cubicBezTo>
                  <a:pt x="2692" y="4670"/>
                  <a:pt x="2727" y="4408"/>
                  <a:pt x="2787" y="4146"/>
                </a:cubicBezTo>
                <a:cubicBezTo>
                  <a:pt x="2977" y="3276"/>
                  <a:pt x="3239" y="2562"/>
                  <a:pt x="3585" y="2014"/>
                </a:cubicBezTo>
                <a:cubicBezTo>
                  <a:pt x="3739" y="1752"/>
                  <a:pt x="3918" y="1526"/>
                  <a:pt x="4132" y="1336"/>
                </a:cubicBezTo>
                <a:cubicBezTo>
                  <a:pt x="4291" y="1291"/>
                  <a:pt x="4463" y="1270"/>
                  <a:pt x="4645" y="1270"/>
                </a:cubicBezTo>
                <a:cubicBezTo>
                  <a:pt x="5245" y="1270"/>
                  <a:pt x="5949" y="1505"/>
                  <a:pt x="6597" y="1943"/>
                </a:cubicBezTo>
                <a:cubicBezTo>
                  <a:pt x="7526" y="2550"/>
                  <a:pt x="8204" y="3431"/>
                  <a:pt x="8490" y="4372"/>
                </a:cubicBezTo>
                <a:cubicBezTo>
                  <a:pt x="8520" y="4432"/>
                  <a:pt x="8568" y="4484"/>
                  <a:pt x="8632" y="4484"/>
                </a:cubicBezTo>
                <a:cubicBezTo>
                  <a:pt x="8644" y="4484"/>
                  <a:pt x="8656" y="4483"/>
                  <a:pt x="8669" y="4479"/>
                </a:cubicBezTo>
                <a:cubicBezTo>
                  <a:pt x="8740" y="4479"/>
                  <a:pt x="8823" y="4408"/>
                  <a:pt x="8823" y="4336"/>
                </a:cubicBezTo>
                <a:cubicBezTo>
                  <a:pt x="9038" y="2824"/>
                  <a:pt x="8669" y="1586"/>
                  <a:pt x="7835" y="871"/>
                </a:cubicBezTo>
                <a:cubicBezTo>
                  <a:pt x="7351" y="452"/>
                  <a:pt x="6757" y="240"/>
                  <a:pt x="6102" y="240"/>
                </a:cubicBezTo>
                <a:cubicBezTo>
                  <a:pt x="5791" y="240"/>
                  <a:pt x="5466" y="287"/>
                  <a:pt x="5132" y="383"/>
                </a:cubicBezTo>
                <a:cubicBezTo>
                  <a:pt x="4394" y="574"/>
                  <a:pt x="3799" y="1062"/>
                  <a:pt x="3347" y="1824"/>
                </a:cubicBezTo>
                <a:cubicBezTo>
                  <a:pt x="2989" y="2419"/>
                  <a:pt x="2704" y="3157"/>
                  <a:pt x="2513" y="4074"/>
                </a:cubicBezTo>
                <a:cubicBezTo>
                  <a:pt x="2382" y="4693"/>
                  <a:pt x="2323" y="5301"/>
                  <a:pt x="2275" y="5801"/>
                </a:cubicBezTo>
                <a:cubicBezTo>
                  <a:pt x="1727" y="3181"/>
                  <a:pt x="1668" y="205"/>
                  <a:pt x="1668" y="169"/>
                </a:cubicBezTo>
                <a:cubicBezTo>
                  <a:pt x="1668" y="98"/>
                  <a:pt x="1608" y="26"/>
                  <a:pt x="1525" y="2"/>
                </a:cubicBezTo>
                <a:cubicBezTo>
                  <a:pt x="1517" y="1"/>
                  <a:pt x="1510" y="0"/>
                  <a:pt x="1503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4" name="Google Shape;261;p40">
            <a:extLst>
              <a:ext uri="{FF2B5EF4-FFF2-40B4-BE49-F238E27FC236}">
                <a16:creationId xmlns:a16="http://schemas.microsoft.com/office/drawing/2014/main" id="{E9B70B71-0244-4A0C-87D3-5295BC2FFC3B}"/>
              </a:ext>
            </a:extLst>
          </p:cNvPr>
          <p:cNvSpPr txBox="1">
            <a:spLocks/>
          </p:cNvSpPr>
          <p:nvPr/>
        </p:nvSpPr>
        <p:spPr>
          <a:xfrm>
            <a:off x="4527120" y="2386029"/>
            <a:ext cx="1441315" cy="13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Tractors 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Harrows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Bush Hogs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Hay Bines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Hay Rakes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Hay Balers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35" name="Google Shape;261;p40">
            <a:extLst>
              <a:ext uri="{FF2B5EF4-FFF2-40B4-BE49-F238E27FC236}">
                <a16:creationId xmlns:a16="http://schemas.microsoft.com/office/drawing/2014/main" id="{281AB37B-B308-4B88-8F82-1042B1BABE4B}"/>
              </a:ext>
            </a:extLst>
          </p:cNvPr>
          <p:cNvSpPr txBox="1">
            <a:spLocks/>
          </p:cNvSpPr>
          <p:nvPr/>
        </p:nvSpPr>
        <p:spPr>
          <a:xfrm>
            <a:off x="5783584" y="2498937"/>
            <a:ext cx="1561821" cy="13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Corn Choppers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Milking Machines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Milk Tanks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Coolers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Chuck Wagons</a:t>
            </a:r>
          </a:p>
        </p:txBody>
      </p:sp>
      <p:sp>
        <p:nvSpPr>
          <p:cNvPr id="36" name="Google Shape;261;p40">
            <a:extLst>
              <a:ext uri="{FF2B5EF4-FFF2-40B4-BE49-F238E27FC236}">
                <a16:creationId xmlns:a16="http://schemas.microsoft.com/office/drawing/2014/main" id="{72777FF8-3E6E-424D-B3B0-459CA4DF2EB1}"/>
              </a:ext>
            </a:extLst>
          </p:cNvPr>
          <p:cNvSpPr txBox="1">
            <a:spLocks/>
          </p:cNvSpPr>
          <p:nvPr/>
        </p:nvSpPr>
        <p:spPr>
          <a:xfrm>
            <a:off x="7345405" y="2391696"/>
            <a:ext cx="1561821" cy="13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Dozers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Back Hoes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Hydroponic Farm Equipment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Aquaculture Equipment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1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#18</a:t>
            </a:r>
            <a:endParaRPr b="1"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2"/>
          </p:nvPr>
        </p:nvSpPr>
        <p:spPr>
          <a:xfrm>
            <a:off x="5482189" y="1092085"/>
            <a:ext cx="1863216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Farming Tools</a:t>
            </a:r>
            <a:endParaRPr dirty="0"/>
          </a:p>
        </p:txBody>
      </p:sp>
      <p:pic>
        <p:nvPicPr>
          <p:cNvPr id="31" name="Picture Placeholder 6">
            <a:extLst>
              <a:ext uri="{FF2B5EF4-FFF2-40B4-BE49-F238E27FC236}">
                <a16:creationId xmlns:a16="http://schemas.microsoft.com/office/drawing/2014/main" id="{DF619525-6B67-4120-B416-6B13F473B3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318" b="20318"/>
          <a:stretch>
            <a:fillRect/>
          </a:stretch>
        </p:blipFill>
        <p:spPr>
          <a:xfrm flipH="1">
            <a:off x="1401149" y="3558904"/>
            <a:ext cx="6832880" cy="15845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2679;p96">
            <a:extLst>
              <a:ext uri="{FF2B5EF4-FFF2-40B4-BE49-F238E27FC236}">
                <a16:creationId xmlns:a16="http://schemas.microsoft.com/office/drawing/2014/main" id="{61C90AEE-9E02-42A0-8BF1-563248FCBABE}"/>
              </a:ext>
            </a:extLst>
          </p:cNvPr>
          <p:cNvSpPr/>
          <p:nvPr/>
        </p:nvSpPr>
        <p:spPr>
          <a:xfrm>
            <a:off x="6855222" y="1095675"/>
            <a:ext cx="289216" cy="368512"/>
          </a:xfrm>
          <a:custGeom>
            <a:avLst/>
            <a:gdLst/>
            <a:ahLst/>
            <a:cxnLst/>
            <a:rect l="l" t="t" r="r" b="b"/>
            <a:pathLst>
              <a:path w="9038" h="11516" extrusionOk="0">
                <a:moveTo>
                  <a:pt x="6103" y="573"/>
                </a:moveTo>
                <a:cubicBezTo>
                  <a:pt x="6692" y="573"/>
                  <a:pt x="7223" y="753"/>
                  <a:pt x="7645" y="1110"/>
                </a:cubicBezTo>
                <a:cubicBezTo>
                  <a:pt x="8252" y="1633"/>
                  <a:pt x="8585" y="2479"/>
                  <a:pt x="8597" y="3515"/>
                </a:cubicBezTo>
                <a:cubicBezTo>
                  <a:pt x="8192" y="2788"/>
                  <a:pt x="7585" y="2122"/>
                  <a:pt x="6847" y="1633"/>
                </a:cubicBezTo>
                <a:cubicBezTo>
                  <a:pt x="6144" y="1169"/>
                  <a:pt x="5382" y="919"/>
                  <a:pt x="4728" y="895"/>
                </a:cubicBezTo>
                <a:cubicBezTo>
                  <a:pt x="4894" y="812"/>
                  <a:pt x="5061" y="752"/>
                  <a:pt x="5240" y="693"/>
                </a:cubicBezTo>
                <a:cubicBezTo>
                  <a:pt x="5537" y="613"/>
                  <a:pt x="5826" y="573"/>
                  <a:pt x="6103" y="573"/>
                </a:cubicBezTo>
                <a:close/>
                <a:moveTo>
                  <a:pt x="1394" y="1205"/>
                </a:moveTo>
                <a:cubicBezTo>
                  <a:pt x="1465" y="2598"/>
                  <a:pt x="1680" y="5098"/>
                  <a:pt x="2263" y="7063"/>
                </a:cubicBezTo>
                <a:cubicBezTo>
                  <a:pt x="2144" y="7360"/>
                  <a:pt x="2084" y="7670"/>
                  <a:pt x="2037" y="7944"/>
                </a:cubicBezTo>
                <a:cubicBezTo>
                  <a:pt x="1739" y="7051"/>
                  <a:pt x="1465" y="6194"/>
                  <a:pt x="1263" y="5455"/>
                </a:cubicBezTo>
                <a:cubicBezTo>
                  <a:pt x="1049" y="3705"/>
                  <a:pt x="1168" y="2384"/>
                  <a:pt x="1322" y="1586"/>
                </a:cubicBezTo>
                <a:cubicBezTo>
                  <a:pt x="1346" y="1443"/>
                  <a:pt x="1370" y="1324"/>
                  <a:pt x="1394" y="1205"/>
                </a:cubicBezTo>
                <a:close/>
                <a:moveTo>
                  <a:pt x="1503" y="0"/>
                </a:moveTo>
                <a:cubicBezTo>
                  <a:pt x="1439" y="0"/>
                  <a:pt x="1377" y="45"/>
                  <a:pt x="1334" y="109"/>
                </a:cubicBezTo>
                <a:cubicBezTo>
                  <a:pt x="1322" y="121"/>
                  <a:pt x="1108" y="598"/>
                  <a:pt x="965" y="1526"/>
                </a:cubicBezTo>
                <a:cubicBezTo>
                  <a:pt x="870" y="2074"/>
                  <a:pt x="787" y="2848"/>
                  <a:pt x="799" y="3836"/>
                </a:cubicBezTo>
                <a:cubicBezTo>
                  <a:pt x="537" y="2788"/>
                  <a:pt x="418" y="2145"/>
                  <a:pt x="394" y="2133"/>
                </a:cubicBezTo>
                <a:cubicBezTo>
                  <a:pt x="382" y="2050"/>
                  <a:pt x="310" y="2003"/>
                  <a:pt x="215" y="2003"/>
                </a:cubicBezTo>
                <a:cubicBezTo>
                  <a:pt x="132" y="2003"/>
                  <a:pt x="72" y="2074"/>
                  <a:pt x="60" y="2169"/>
                </a:cubicBezTo>
                <a:cubicBezTo>
                  <a:pt x="60" y="2181"/>
                  <a:pt x="1" y="3324"/>
                  <a:pt x="144" y="5039"/>
                </a:cubicBezTo>
                <a:cubicBezTo>
                  <a:pt x="299" y="6610"/>
                  <a:pt x="668" y="8991"/>
                  <a:pt x="1608" y="11408"/>
                </a:cubicBezTo>
                <a:cubicBezTo>
                  <a:pt x="1632" y="11468"/>
                  <a:pt x="1692" y="11516"/>
                  <a:pt x="1763" y="11516"/>
                </a:cubicBezTo>
                <a:cubicBezTo>
                  <a:pt x="1787" y="11516"/>
                  <a:pt x="1811" y="11516"/>
                  <a:pt x="1823" y="11492"/>
                </a:cubicBezTo>
                <a:cubicBezTo>
                  <a:pt x="1918" y="11468"/>
                  <a:pt x="1965" y="11361"/>
                  <a:pt x="1918" y="11277"/>
                </a:cubicBezTo>
                <a:cubicBezTo>
                  <a:pt x="989" y="8908"/>
                  <a:pt x="620" y="6551"/>
                  <a:pt x="477" y="5003"/>
                </a:cubicBezTo>
                <a:cubicBezTo>
                  <a:pt x="429" y="4503"/>
                  <a:pt x="394" y="4050"/>
                  <a:pt x="382" y="3669"/>
                </a:cubicBezTo>
                <a:lnTo>
                  <a:pt x="382" y="3669"/>
                </a:lnTo>
                <a:cubicBezTo>
                  <a:pt x="691" y="4931"/>
                  <a:pt x="1227" y="6896"/>
                  <a:pt x="2037" y="9099"/>
                </a:cubicBezTo>
                <a:cubicBezTo>
                  <a:pt x="2056" y="9175"/>
                  <a:pt x="2128" y="9213"/>
                  <a:pt x="2193" y="9213"/>
                </a:cubicBezTo>
                <a:cubicBezTo>
                  <a:pt x="2209" y="9213"/>
                  <a:pt x="2225" y="9211"/>
                  <a:pt x="2239" y="9206"/>
                </a:cubicBezTo>
                <a:cubicBezTo>
                  <a:pt x="2334" y="9170"/>
                  <a:pt x="2382" y="9075"/>
                  <a:pt x="2346" y="8991"/>
                </a:cubicBezTo>
                <a:lnTo>
                  <a:pt x="2263" y="8730"/>
                </a:lnTo>
                <a:cubicBezTo>
                  <a:pt x="2263" y="8670"/>
                  <a:pt x="2287" y="8075"/>
                  <a:pt x="2454" y="7467"/>
                </a:cubicBezTo>
                <a:cubicBezTo>
                  <a:pt x="2596" y="6896"/>
                  <a:pt x="2894" y="6194"/>
                  <a:pt x="3466" y="6098"/>
                </a:cubicBezTo>
                <a:cubicBezTo>
                  <a:pt x="3510" y="6089"/>
                  <a:pt x="3557" y="6084"/>
                  <a:pt x="3607" y="6084"/>
                </a:cubicBezTo>
                <a:cubicBezTo>
                  <a:pt x="4169" y="6084"/>
                  <a:pt x="5061" y="6699"/>
                  <a:pt x="6144" y="7837"/>
                </a:cubicBezTo>
                <a:cubicBezTo>
                  <a:pt x="6430" y="8134"/>
                  <a:pt x="6680" y="8432"/>
                  <a:pt x="6918" y="8694"/>
                </a:cubicBezTo>
                <a:cubicBezTo>
                  <a:pt x="6692" y="8539"/>
                  <a:pt x="6454" y="8337"/>
                  <a:pt x="6216" y="8158"/>
                </a:cubicBezTo>
                <a:cubicBezTo>
                  <a:pt x="5656" y="7741"/>
                  <a:pt x="5180" y="7420"/>
                  <a:pt x="4787" y="7194"/>
                </a:cubicBezTo>
                <a:cubicBezTo>
                  <a:pt x="4227" y="6854"/>
                  <a:pt x="3961" y="6782"/>
                  <a:pt x="3806" y="6782"/>
                </a:cubicBezTo>
                <a:cubicBezTo>
                  <a:pt x="3776" y="6782"/>
                  <a:pt x="3750" y="6785"/>
                  <a:pt x="3728" y="6789"/>
                </a:cubicBezTo>
                <a:cubicBezTo>
                  <a:pt x="3489" y="6836"/>
                  <a:pt x="3239" y="7122"/>
                  <a:pt x="2954" y="8872"/>
                </a:cubicBezTo>
                <a:cubicBezTo>
                  <a:pt x="2882" y="9325"/>
                  <a:pt x="2823" y="9765"/>
                  <a:pt x="2775" y="10111"/>
                </a:cubicBezTo>
                <a:cubicBezTo>
                  <a:pt x="2715" y="9968"/>
                  <a:pt x="2680" y="9825"/>
                  <a:pt x="2620" y="9682"/>
                </a:cubicBezTo>
                <a:cubicBezTo>
                  <a:pt x="2592" y="9606"/>
                  <a:pt x="2517" y="9568"/>
                  <a:pt x="2446" y="9568"/>
                </a:cubicBezTo>
                <a:cubicBezTo>
                  <a:pt x="2428" y="9568"/>
                  <a:pt x="2411" y="9570"/>
                  <a:pt x="2394" y="9575"/>
                </a:cubicBezTo>
                <a:cubicBezTo>
                  <a:pt x="2299" y="9611"/>
                  <a:pt x="2263" y="9706"/>
                  <a:pt x="2287" y="9801"/>
                </a:cubicBezTo>
                <a:cubicBezTo>
                  <a:pt x="2501" y="10349"/>
                  <a:pt x="2715" y="10885"/>
                  <a:pt x="2930" y="11408"/>
                </a:cubicBezTo>
                <a:cubicBezTo>
                  <a:pt x="2954" y="11468"/>
                  <a:pt x="3013" y="11516"/>
                  <a:pt x="3073" y="11516"/>
                </a:cubicBezTo>
                <a:cubicBezTo>
                  <a:pt x="3096" y="11516"/>
                  <a:pt x="3120" y="11516"/>
                  <a:pt x="3132" y="11492"/>
                </a:cubicBezTo>
                <a:cubicBezTo>
                  <a:pt x="3227" y="11468"/>
                  <a:pt x="3251" y="11361"/>
                  <a:pt x="3227" y="11277"/>
                </a:cubicBezTo>
                <a:cubicBezTo>
                  <a:pt x="3156" y="11111"/>
                  <a:pt x="3096" y="10932"/>
                  <a:pt x="3013" y="10765"/>
                </a:cubicBezTo>
                <a:cubicBezTo>
                  <a:pt x="3037" y="10646"/>
                  <a:pt x="3108" y="9825"/>
                  <a:pt x="3239" y="8980"/>
                </a:cubicBezTo>
                <a:cubicBezTo>
                  <a:pt x="3513" y="7325"/>
                  <a:pt x="3728" y="7122"/>
                  <a:pt x="3763" y="7086"/>
                </a:cubicBezTo>
                <a:cubicBezTo>
                  <a:pt x="3811" y="7086"/>
                  <a:pt x="3989" y="7110"/>
                  <a:pt x="4585" y="7444"/>
                </a:cubicBezTo>
                <a:cubicBezTo>
                  <a:pt x="4954" y="7670"/>
                  <a:pt x="5430" y="8003"/>
                  <a:pt x="5978" y="8396"/>
                </a:cubicBezTo>
                <a:cubicBezTo>
                  <a:pt x="6930" y="9099"/>
                  <a:pt x="7811" y="9825"/>
                  <a:pt x="7823" y="9825"/>
                </a:cubicBezTo>
                <a:cubicBezTo>
                  <a:pt x="7851" y="9853"/>
                  <a:pt x="7890" y="9865"/>
                  <a:pt x="7929" y="9865"/>
                </a:cubicBezTo>
                <a:cubicBezTo>
                  <a:pt x="7973" y="9865"/>
                  <a:pt x="8018" y="9850"/>
                  <a:pt x="8049" y="9825"/>
                </a:cubicBezTo>
                <a:cubicBezTo>
                  <a:pt x="8109" y="9765"/>
                  <a:pt x="8121" y="9682"/>
                  <a:pt x="8061" y="9611"/>
                </a:cubicBezTo>
                <a:cubicBezTo>
                  <a:pt x="8049" y="9587"/>
                  <a:pt x="7287" y="8551"/>
                  <a:pt x="6371" y="7563"/>
                </a:cubicBezTo>
                <a:cubicBezTo>
                  <a:pt x="5203" y="6341"/>
                  <a:pt x="4276" y="5718"/>
                  <a:pt x="3591" y="5718"/>
                </a:cubicBezTo>
                <a:cubicBezTo>
                  <a:pt x="3514" y="5718"/>
                  <a:pt x="3441" y="5726"/>
                  <a:pt x="3370" y="5741"/>
                </a:cubicBezTo>
                <a:cubicBezTo>
                  <a:pt x="3013" y="5813"/>
                  <a:pt x="2751" y="6051"/>
                  <a:pt x="2537" y="6348"/>
                </a:cubicBezTo>
                <a:cubicBezTo>
                  <a:pt x="2537" y="6253"/>
                  <a:pt x="2537" y="6170"/>
                  <a:pt x="2561" y="6063"/>
                </a:cubicBezTo>
                <a:cubicBezTo>
                  <a:pt x="2680" y="5693"/>
                  <a:pt x="3108" y="4527"/>
                  <a:pt x="3835" y="3753"/>
                </a:cubicBezTo>
                <a:cubicBezTo>
                  <a:pt x="4035" y="3686"/>
                  <a:pt x="4236" y="3648"/>
                  <a:pt x="4428" y="3648"/>
                </a:cubicBezTo>
                <a:cubicBezTo>
                  <a:pt x="4510" y="3648"/>
                  <a:pt x="4590" y="3655"/>
                  <a:pt x="4668" y="3669"/>
                </a:cubicBezTo>
                <a:cubicBezTo>
                  <a:pt x="4676" y="3670"/>
                  <a:pt x="4684" y="3671"/>
                  <a:pt x="4692" y="3671"/>
                </a:cubicBezTo>
                <a:cubicBezTo>
                  <a:pt x="4777" y="3671"/>
                  <a:pt x="4848" y="3613"/>
                  <a:pt x="4859" y="3515"/>
                </a:cubicBezTo>
                <a:cubicBezTo>
                  <a:pt x="4871" y="3431"/>
                  <a:pt x="4823" y="3336"/>
                  <a:pt x="4716" y="3324"/>
                </a:cubicBezTo>
                <a:cubicBezTo>
                  <a:pt x="4632" y="3316"/>
                  <a:pt x="4547" y="3307"/>
                  <a:pt x="4463" y="3307"/>
                </a:cubicBezTo>
                <a:cubicBezTo>
                  <a:pt x="4428" y="3307"/>
                  <a:pt x="4393" y="3309"/>
                  <a:pt x="4359" y="3312"/>
                </a:cubicBezTo>
                <a:cubicBezTo>
                  <a:pt x="4597" y="3157"/>
                  <a:pt x="4847" y="3074"/>
                  <a:pt x="5109" y="3038"/>
                </a:cubicBezTo>
                <a:cubicBezTo>
                  <a:pt x="5184" y="3031"/>
                  <a:pt x="5258" y="3027"/>
                  <a:pt x="5330" y="3027"/>
                </a:cubicBezTo>
                <a:cubicBezTo>
                  <a:pt x="5831" y="3027"/>
                  <a:pt x="6264" y="3205"/>
                  <a:pt x="6597" y="3538"/>
                </a:cubicBezTo>
                <a:cubicBezTo>
                  <a:pt x="7335" y="4265"/>
                  <a:pt x="7538" y="5622"/>
                  <a:pt x="7585" y="6551"/>
                </a:cubicBezTo>
                <a:cubicBezTo>
                  <a:pt x="7514" y="6348"/>
                  <a:pt x="7407" y="6122"/>
                  <a:pt x="7299" y="5896"/>
                </a:cubicBezTo>
                <a:cubicBezTo>
                  <a:pt x="6752" y="4741"/>
                  <a:pt x="6121" y="3967"/>
                  <a:pt x="5430" y="3574"/>
                </a:cubicBezTo>
                <a:cubicBezTo>
                  <a:pt x="5404" y="3563"/>
                  <a:pt x="5377" y="3558"/>
                  <a:pt x="5351" y="3558"/>
                </a:cubicBezTo>
                <a:cubicBezTo>
                  <a:pt x="5292" y="3558"/>
                  <a:pt x="5237" y="3584"/>
                  <a:pt x="5204" y="3634"/>
                </a:cubicBezTo>
                <a:cubicBezTo>
                  <a:pt x="5156" y="3717"/>
                  <a:pt x="5192" y="3812"/>
                  <a:pt x="5263" y="3860"/>
                </a:cubicBezTo>
                <a:cubicBezTo>
                  <a:pt x="6776" y="4693"/>
                  <a:pt x="7585" y="7563"/>
                  <a:pt x="7597" y="7598"/>
                </a:cubicBezTo>
                <a:cubicBezTo>
                  <a:pt x="7609" y="7670"/>
                  <a:pt x="7692" y="7718"/>
                  <a:pt x="7764" y="7718"/>
                </a:cubicBezTo>
                <a:lnTo>
                  <a:pt x="7776" y="7718"/>
                </a:lnTo>
                <a:cubicBezTo>
                  <a:pt x="7847" y="7694"/>
                  <a:pt x="7930" y="7646"/>
                  <a:pt x="7930" y="7563"/>
                </a:cubicBezTo>
                <a:cubicBezTo>
                  <a:pt x="7930" y="7539"/>
                  <a:pt x="7990" y="6825"/>
                  <a:pt x="7883" y="5932"/>
                </a:cubicBezTo>
                <a:cubicBezTo>
                  <a:pt x="7752" y="4717"/>
                  <a:pt x="7395" y="3824"/>
                  <a:pt x="6835" y="3288"/>
                </a:cubicBezTo>
                <a:cubicBezTo>
                  <a:pt x="6432" y="2896"/>
                  <a:pt x="5926" y="2683"/>
                  <a:pt x="5315" y="2683"/>
                </a:cubicBezTo>
                <a:cubicBezTo>
                  <a:pt x="5240" y="2683"/>
                  <a:pt x="5163" y="2687"/>
                  <a:pt x="5085" y="2693"/>
                </a:cubicBezTo>
                <a:cubicBezTo>
                  <a:pt x="4620" y="2741"/>
                  <a:pt x="4192" y="2955"/>
                  <a:pt x="3787" y="3324"/>
                </a:cubicBezTo>
                <a:cubicBezTo>
                  <a:pt x="3477" y="3610"/>
                  <a:pt x="3180" y="3991"/>
                  <a:pt x="2894" y="4467"/>
                </a:cubicBezTo>
                <a:cubicBezTo>
                  <a:pt x="2811" y="4622"/>
                  <a:pt x="2727" y="4765"/>
                  <a:pt x="2656" y="4920"/>
                </a:cubicBezTo>
                <a:cubicBezTo>
                  <a:pt x="2692" y="4670"/>
                  <a:pt x="2727" y="4408"/>
                  <a:pt x="2787" y="4146"/>
                </a:cubicBezTo>
                <a:cubicBezTo>
                  <a:pt x="2977" y="3276"/>
                  <a:pt x="3239" y="2562"/>
                  <a:pt x="3585" y="2014"/>
                </a:cubicBezTo>
                <a:cubicBezTo>
                  <a:pt x="3739" y="1752"/>
                  <a:pt x="3918" y="1526"/>
                  <a:pt x="4132" y="1336"/>
                </a:cubicBezTo>
                <a:cubicBezTo>
                  <a:pt x="4291" y="1291"/>
                  <a:pt x="4463" y="1270"/>
                  <a:pt x="4645" y="1270"/>
                </a:cubicBezTo>
                <a:cubicBezTo>
                  <a:pt x="5245" y="1270"/>
                  <a:pt x="5949" y="1505"/>
                  <a:pt x="6597" y="1943"/>
                </a:cubicBezTo>
                <a:cubicBezTo>
                  <a:pt x="7526" y="2550"/>
                  <a:pt x="8204" y="3431"/>
                  <a:pt x="8490" y="4372"/>
                </a:cubicBezTo>
                <a:cubicBezTo>
                  <a:pt x="8520" y="4432"/>
                  <a:pt x="8568" y="4484"/>
                  <a:pt x="8632" y="4484"/>
                </a:cubicBezTo>
                <a:cubicBezTo>
                  <a:pt x="8644" y="4484"/>
                  <a:pt x="8656" y="4483"/>
                  <a:pt x="8669" y="4479"/>
                </a:cubicBezTo>
                <a:cubicBezTo>
                  <a:pt x="8740" y="4479"/>
                  <a:pt x="8823" y="4408"/>
                  <a:pt x="8823" y="4336"/>
                </a:cubicBezTo>
                <a:cubicBezTo>
                  <a:pt x="9038" y="2824"/>
                  <a:pt x="8669" y="1586"/>
                  <a:pt x="7835" y="871"/>
                </a:cubicBezTo>
                <a:cubicBezTo>
                  <a:pt x="7351" y="452"/>
                  <a:pt x="6757" y="240"/>
                  <a:pt x="6102" y="240"/>
                </a:cubicBezTo>
                <a:cubicBezTo>
                  <a:pt x="5791" y="240"/>
                  <a:pt x="5466" y="287"/>
                  <a:pt x="5132" y="383"/>
                </a:cubicBezTo>
                <a:cubicBezTo>
                  <a:pt x="4394" y="574"/>
                  <a:pt x="3799" y="1062"/>
                  <a:pt x="3347" y="1824"/>
                </a:cubicBezTo>
                <a:cubicBezTo>
                  <a:pt x="2989" y="2419"/>
                  <a:pt x="2704" y="3157"/>
                  <a:pt x="2513" y="4074"/>
                </a:cubicBezTo>
                <a:cubicBezTo>
                  <a:pt x="2382" y="4693"/>
                  <a:pt x="2323" y="5301"/>
                  <a:pt x="2275" y="5801"/>
                </a:cubicBezTo>
                <a:cubicBezTo>
                  <a:pt x="1727" y="3181"/>
                  <a:pt x="1668" y="205"/>
                  <a:pt x="1668" y="169"/>
                </a:cubicBezTo>
                <a:cubicBezTo>
                  <a:pt x="1668" y="98"/>
                  <a:pt x="1608" y="26"/>
                  <a:pt x="1525" y="2"/>
                </a:cubicBezTo>
                <a:cubicBezTo>
                  <a:pt x="1517" y="1"/>
                  <a:pt x="1510" y="0"/>
                  <a:pt x="1503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3" name="Google Shape;12679;p96">
            <a:extLst>
              <a:ext uri="{FF2B5EF4-FFF2-40B4-BE49-F238E27FC236}">
                <a16:creationId xmlns:a16="http://schemas.microsoft.com/office/drawing/2014/main" id="{C7F5A706-F470-43FF-B98F-ABEC8B8064B9}"/>
              </a:ext>
            </a:extLst>
          </p:cNvPr>
          <p:cNvSpPr/>
          <p:nvPr/>
        </p:nvSpPr>
        <p:spPr>
          <a:xfrm>
            <a:off x="5103170" y="1067081"/>
            <a:ext cx="289216" cy="368512"/>
          </a:xfrm>
          <a:custGeom>
            <a:avLst/>
            <a:gdLst/>
            <a:ahLst/>
            <a:cxnLst/>
            <a:rect l="l" t="t" r="r" b="b"/>
            <a:pathLst>
              <a:path w="9038" h="11516" extrusionOk="0">
                <a:moveTo>
                  <a:pt x="6103" y="573"/>
                </a:moveTo>
                <a:cubicBezTo>
                  <a:pt x="6692" y="573"/>
                  <a:pt x="7223" y="753"/>
                  <a:pt x="7645" y="1110"/>
                </a:cubicBezTo>
                <a:cubicBezTo>
                  <a:pt x="8252" y="1633"/>
                  <a:pt x="8585" y="2479"/>
                  <a:pt x="8597" y="3515"/>
                </a:cubicBezTo>
                <a:cubicBezTo>
                  <a:pt x="8192" y="2788"/>
                  <a:pt x="7585" y="2122"/>
                  <a:pt x="6847" y="1633"/>
                </a:cubicBezTo>
                <a:cubicBezTo>
                  <a:pt x="6144" y="1169"/>
                  <a:pt x="5382" y="919"/>
                  <a:pt x="4728" y="895"/>
                </a:cubicBezTo>
                <a:cubicBezTo>
                  <a:pt x="4894" y="812"/>
                  <a:pt x="5061" y="752"/>
                  <a:pt x="5240" y="693"/>
                </a:cubicBezTo>
                <a:cubicBezTo>
                  <a:pt x="5537" y="613"/>
                  <a:pt x="5826" y="573"/>
                  <a:pt x="6103" y="573"/>
                </a:cubicBezTo>
                <a:close/>
                <a:moveTo>
                  <a:pt x="1394" y="1205"/>
                </a:moveTo>
                <a:cubicBezTo>
                  <a:pt x="1465" y="2598"/>
                  <a:pt x="1680" y="5098"/>
                  <a:pt x="2263" y="7063"/>
                </a:cubicBezTo>
                <a:cubicBezTo>
                  <a:pt x="2144" y="7360"/>
                  <a:pt x="2084" y="7670"/>
                  <a:pt x="2037" y="7944"/>
                </a:cubicBezTo>
                <a:cubicBezTo>
                  <a:pt x="1739" y="7051"/>
                  <a:pt x="1465" y="6194"/>
                  <a:pt x="1263" y="5455"/>
                </a:cubicBezTo>
                <a:cubicBezTo>
                  <a:pt x="1049" y="3705"/>
                  <a:pt x="1168" y="2384"/>
                  <a:pt x="1322" y="1586"/>
                </a:cubicBezTo>
                <a:cubicBezTo>
                  <a:pt x="1346" y="1443"/>
                  <a:pt x="1370" y="1324"/>
                  <a:pt x="1394" y="1205"/>
                </a:cubicBezTo>
                <a:close/>
                <a:moveTo>
                  <a:pt x="1503" y="0"/>
                </a:moveTo>
                <a:cubicBezTo>
                  <a:pt x="1439" y="0"/>
                  <a:pt x="1377" y="45"/>
                  <a:pt x="1334" y="109"/>
                </a:cubicBezTo>
                <a:cubicBezTo>
                  <a:pt x="1322" y="121"/>
                  <a:pt x="1108" y="598"/>
                  <a:pt x="965" y="1526"/>
                </a:cubicBezTo>
                <a:cubicBezTo>
                  <a:pt x="870" y="2074"/>
                  <a:pt x="787" y="2848"/>
                  <a:pt x="799" y="3836"/>
                </a:cubicBezTo>
                <a:cubicBezTo>
                  <a:pt x="537" y="2788"/>
                  <a:pt x="418" y="2145"/>
                  <a:pt x="394" y="2133"/>
                </a:cubicBezTo>
                <a:cubicBezTo>
                  <a:pt x="382" y="2050"/>
                  <a:pt x="310" y="2003"/>
                  <a:pt x="215" y="2003"/>
                </a:cubicBezTo>
                <a:cubicBezTo>
                  <a:pt x="132" y="2003"/>
                  <a:pt x="72" y="2074"/>
                  <a:pt x="60" y="2169"/>
                </a:cubicBezTo>
                <a:cubicBezTo>
                  <a:pt x="60" y="2181"/>
                  <a:pt x="1" y="3324"/>
                  <a:pt x="144" y="5039"/>
                </a:cubicBezTo>
                <a:cubicBezTo>
                  <a:pt x="299" y="6610"/>
                  <a:pt x="668" y="8991"/>
                  <a:pt x="1608" y="11408"/>
                </a:cubicBezTo>
                <a:cubicBezTo>
                  <a:pt x="1632" y="11468"/>
                  <a:pt x="1692" y="11516"/>
                  <a:pt x="1763" y="11516"/>
                </a:cubicBezTo>
                <a:cubicBezTo>
                  <a:pt x="1787" y="11516"/>
                  <a:pt x="1811" y="11516"/>
                  <a:pt x="1823" y="11492"/>
                </a:cubicBezTo>
                <a:cubicBezTo>
                  <a:pt x="1918" y="11468"/>
                  <a:pt x="1965" y="11361"/>
                  <a:pt x="1918" y="11277"/>
                </a:cubicBezTo>
                <a:cubicBezTo>
                  <a:pt x="989" y="8908"/>
                  <a:pt x="620" y="6551"/>
                  <a:pt x="477" y="5003"/>
                </a:cubicBezTo>
                <a:cubicBezTo>
                  <a:pt x="429" y="4503"/>
                  <a:pt x="394" y="4050"/>
                  <a:pt x="382" y="3669"/>
                </a:cubicBezTo>
                <a:lnTo>
                  <a:pt x="382" y="3669"/>
                </a:lnTo>
                <a:cubicBezTo>
                  <a:pt x="691" y="4931"/>
                  <a:pt x="1227" y="6896"/>
                  <a:pt x="2037" y="9099"/>
                </a:cubicBezTo>
                <a:cubicBezTo>
                  <a:pt x="2056" y="9175"/>
                  <a:pt x="2128" y="9213"/>
                  <a:pt x="2193" y="9213"/>
                </a:cubicBezTo>
                <a:cubicBezTo>
                  <a:pt x="2209" y="9213"/>
                  <a:pt x="2225" y="9211"/>
                  <a:pt x="2239" y="9206"/>
                </a:cubicBezTo>
                <a:cubicBezTo>
                  <a:pt x="2334" y="9170"/>
                  <a:pt x="2382" y="9075"/>
                  <a:pt x="2346" y="8991"/>
                </a:cubicBezTo>
                <a:lnTo>
                  <a:pt x="2263" y="8730"/>
                </a:lnTo>
                <a:cubicBezTo>
                  <a:pt x="2263" y="8670"/>
                  <a:pt x="2287" y="8075"/>
                  <a:pt x="2454" y="7467"/>
                </a:cubicBezTo>
                <a:cubicBezTo>
                  <a:pt x="2596" y="6896"/>
                  <a:pt x="2894" y="6194"/>
                  <a:pt x="3466" y="6098"/>
                </a:cubicBezTo>
                <a:cubicBezTo>
                  <a:pt x="3510" y="6089"/>
                  <a:pt x="3557" y="6084"/>
                  <a:pt x="3607" y="6084"/>
                </a:cubicBezTo>
                <a:cubicBezTo>
                  <a:pt x="4169" y="6084"/>
                  <a:pt x="5061" y="6699"/>
                  <a:pt x="6144" y="7837"/>
                </a:cubicBezTo>
                <a:cubicBezTo>
                  <a:pt x="6430" y="8134"/>
                  <a:pt x="6680" y="8432"/>
                  <a:pt x="6918" y="8694"/>
                </a:cubicBezTo>
                <a:cubicBezTo>
                  <a:pt x="6692" y="8539"/>
                  <a:pt x="6454" y="8337"/>
                  <a:pt x="6216" y="8158"/>
                </a:cubicBezTo>
                <a:cubicBezTo>
                  <a:pt x="5656" y="7741"/>
                  <a:pt x="5180" y="7420"/>
                  <a:pt x="4787" y="7194"/>
                </a:cubicBezTo>
                <a:cubicBezTo>
                  <a:pt x="4227" y="6854"/>
                  <a:pt x="3961" y="6782"/>
                  <a:pt x="3806" y="6782"/>
                </a:cubicBezTo>
                <a:cubicBezTo>
                  <a:pt x="3776" y="6782"/>
                  <a:pt x="3750" y="6785"/>
                  <a:pt x="3728" y="6789"/>
                </a:cubicBezTo>
                <a:cubicBezTo>
                  <a:pt x="3489" y="6836"/>
                  <a:pt x="3239" y="7122"/>
                  <a:pt x="2954" y="8872"/>
                </a:cubicBezTo>
                <a:cubicBezTo>
                  <a:pt x="2882" y="9325"/>
                  <a:pt x="2823" y="9765"/>
                  <a:pt x="2775" y="10111"/>
                </a:cubicBezTo>
                <a:cubicBezTo>
                  <a:pt x="2715" y="9968"/>
                  <a:pt x="2680" y="9825"/>
                  <a:pt x="2620" y="9682"/>
                </a:cubicBezTo>
                <a:cubicBezTo>
                  <a:pt x="2592" y="9606"/>
                  <a:pt x="2517" y="9568"/>
                  <a:pt x="2446" y="9568"/>
                </a:cubicBezTo>
                <a:cubicBezTo>
                  <a:pt x="2428" y="9568"/>
                  <a:pt x="2411" y="9570"/>
                  <a:pt x="2394" y="9575"/>
                </a:cubicBezTo>
                <a:cubicBezTo>
                  <a:pt x="2299" y="9611"/>
                  <a:pt x="2263" y="9706"/>
                  <a:pt x="2287" y="9801"/>
                </a:cubicBezTo>
                <a:cubicBezTo>
                  <a:pt x="2501" y="10349"/>
                  <a:pt x="2715" y="10885"/>
                  <a:pt x="2930" y="11408"/>
                </a:cubicBezTo>
                <a:cubicBezTo>
                  <a:pt x="2954" y="11468"/>
                  <a:pt x="3013" y="11516"/>
                  <a:pt x="3073" y="11516"/>
                </a:cubicBezTo>
                <a:cubicBezTo>
                  <a:pt x="3096" y="11516"/>
                  <a:pt x="3120" y="11516"/>
                  <a:pt x="3132" y="11492"/>
                </a:cubicBezTo>
                <a:cubicBezTo>
                  <a:pt x="3227" y="11468"/>
                  <a:pt x="3251" y="11361"/>
                  <a:pt x="3227" y="11277"/>
                </a:cubicBezTo>
                <a:cubicBezTo>
                  <a:pt x="3156" y="11111"/>
                  <a:pt x="3096" y="10932"/>
                  <a:pt x="3013" y="10765"/>
                </a:cubicBezTo>
                <a:cubicBezTo>
                  <a:pt x="3037" y="10646"/>
                  <a:pt x="3108" y="9825"/>
                  <a:pt x="3239" y="8980"/>
                </a:cubicBezTo>
                <a:cubicBezTo>
                  <a:pt x="3513" y="7325"/>
                  <a:pt x="3728" y="7122"/>
                  <a:pt x="3763" y="7086"/>
                </a:cubicBezTo>
                <a:cubicBezTo>
                  <a:pt x="3811" y="7086"/>
                  <a:pt x="3989" y="7110"/>
                  <a:pt x="4585" y="7444"/>
                </a:cubicBezTo>
                <a:cubicBezTo>
                  <a:pt x="4954" y="7670"/>
                  <a:pt x="5430" y="8003"/>
                  <a:pt x="5978" y="8396"/>
                </a:cubicBezTo>
                <a:cubicBezTo>
                  <a:pt x="6930" y="9099"/>
                  <a:pt x="7811" y="9825"/>
                  <a:pt x="7823" y="9825"/>
                </a:cubicBezTo>
                <a:cubicBezTo>
                  <a:pt x="7851" y="9853"/>
                  <a:pt x="7890" y="9865"/>
                  <a:pt x="7929" y="9865"/>
                </a:cubicBezTo>
                <a:cubicBezTo>
                  <a:pt x="7973" y="9865"/>
                  <a:pt x="8018" y="9850"/>
                  <a:pt x="8049" y="9825"/>
                </a:cubicBezTo>
                <a:cubicBezTo>
                  <a:pt x="8109" y="9765"/>
                  <a:pt x="8121" y="9682"/>
                  <a:pt x="8061" y="9611"/>
                </a:cubicBezTo>
                <a:cubicBezTo>
                  <a:pt x="8049" y="9587"/>
                  <a:pt x="7287" y="8551"/>
                  <a:pt x="6371" y="7563"/>
                </a:cubicBezTo>
                <a:cubicBezTo>
                  <a:pt x="5203" y="6341"/>
                  <a:pt x="4276" y="5718"/>
                  <a:pt x="3591" y="5718"/>
                </a:cubicBezTo>
                <a:cubicBezTo>
                  <a:pt x="3514" y="5718"/>
                  <a:pt x="3441" y="5726"/>
                  <a:pt x="3370" y="5741"/>
                </a:cubicBezTo>
                <a:cubicBezTo>
                  <a:pt x="3013" y="5813"/>
                  <a:pt x="2751" y="6051"/>
                  <a:pt x="2537" y="6348"/>
                </a:cubicBezTo>
                <a:cubicBezTo>
                  <a:pt x="2537" y="6253"/>
                  <a:pt x="2537" y="6170"/>
                  <a:pt x="2561" y="6063"/>
                </a:cubicBezTo>
                <a:cubicBezTo>
                  <a:pt x="2680" y="5693"/>
                  <a:pt x="3108" y="4527"/>
                  <a:pt x="3835" y="3753"/>
                </a:cubicBezTo>
                <a:cubicBezTo>
                  <a:pt x="4035" y="3686"/>
                  <a:pt x="4236" y="3648"/>
                  <a:pt x="4428" y="3648"/>
                </a:cubicBezTo>
                <a:cubicBezTo>
                  <a:pt x="4510" y="3648"/>
                  <a:pt x="4590" y="3655"/>
                  <a:pt x="4668" y="3669"/>
                </a:cubicBezTo>
                <a:cubicBezTo>
                  <a:pt x="4676" y="3670"/>
                  <a:pt x="4684" y="3671"/>
                  <a:pt x="4692" y="3671"/>
                </a:cubicBezTo>
                <a:cubicBezTo>
                  <a:pt x="4777" y="3671"/>
                  <a:pt x="4848" y="3613"/>
                  <a:pt x="4859" y="3515"/>
                </a:cubicBezTo>
                <a:cubicBezTo>
                  <a:pt x="4871" y="3431"/>
                  <a:pt x="4823" y="3336"/>
                  <a:pt x="4716" y="3324"/>
                </a:cubicBezTo>
                <a:cubicBezTo>
                  <a:pt x="4632" y="3316"/>
                  <a:pt x="4547" y="3307"/>
                  <a:pt x="4463" y="3307"/>
                </a:cubicBezTo>
                <a:cubicBezTo>
                  <a:pt x="4428" y="3307"/>
                  <a:pt x="4393" y="3309"/>
                  <a:pt x="4359" y="3312"/>
                </a:cubicBezTo>
                <a:cubicBezTo>
                  <a:pt x="4597" y="3157"/>
                  <a:pt x="4847" y="3074"/>
                  <a:pt x="5109" y="3038"/>
                </a:cubicBezTo>
                <a:cubicBezTo>
                  <a:pt x="5184" y="3031"/>
                  <a:pt x="5258" y="3027"/>
                  <a:pt x="5330" y="3027"/>
                </a:cubicBezTo>
                <a:cubicBezTo>
                  <a:pt x="5831" y="3027"/>
                  <a:pt x="6264" y="3205"/>
                  <a:pt x="6597" y="3538"/>
                </a:cubicBezTo>
                <a:cubicBezTo>
                  <a:pt x="7335" y="4265"/>
                  <a:pt x="7538" y="5622"/>
                  <a:pt x="7585" y="6551"/>
                </a:cubicBezTo>
                <a:cubicBezTo>
                  <a:pt x="7514" y="6348"/>
                  <a:pt x="7407" y="6122"/>
                  <a:pt x="7299" y="5896"/>
                </a:cubicBezTo>
                <a:cubicBezTo>
                  <a:pt x="6752" y="4741"/>
                  <a:pt x="6121" y="3967"/>
                  <a:pt x="5430" y="3574"/>
                </a:cubicBezTo>
                <a:cubicBezTo>
                  <a:pt x="5404" y="3563"/>
                  <a:pt x="5377" y="3558"/>
                  <a:pt x="5351" y="3558"/>
                </a:cubicBezTo>
                <a:cubicBezTo>
                  <a:pt x="5292" y="3558"/>
                  <a:pt x="5237" y="3584"/>
                  <a:pt x="5204" y="3634"/>
                </a:cubicBezTo>
                <a:cubicBezTo>
                  <a:pt x="5156" y="3717"/>
                  <a:pt x="5192" y="3812"/>
                  <a:pt x="5263" y="3860"/>
                </a:cubicBezTo>
                <a:cubicBezTo>
                  <a:pt x="6776" y="4693"/>
                  <a:pt x="7585" y="7563"/>
                  <a:pt x="7597" y="7598"/>
                </a:cubicBezTo>
                <a:cubicBezTo>
                  <a:pt x="7609" y="7670"/>
                  <a:pt x="7692" y="7718"/>
                  <a:pt x="7764" y="7718"/>
                </a:cubicBezTo>
                <a:lnTo>
                  <a:pt x="7776" y="7718"/>
                </a:lnTo>
                <a:cubicBezTo>
                  <a:pt x="7847" y="7694"/>
                  <a:pt x="7930" y="7646"/>
                  <a:pt x="7930" y="7563"/>
                </a:cubicBezTo>
                <a:cubicBezTo>
                  <a:pt x="7930" y="7539"/>
                  <a:pt x="7990" y="6825"/>
                  <a:pt x="7883" y="5932"/>
                </a:cubicBezTo>
                <a:cubicBezTo>
                  <a:pt x="7752" y="4717"/>
                  <a:pt x="7395" y="3824"/>
                  <a:pt x="6835" y="3288"/>
                </a:cubicBezTo>
                <a:cubicBezTo>
                  <a:pt x="6432" y="2896"/>
                  <a:pt x="5926" y="2683"/>
                  <a:pt x="5315" y="2683"/>
                </a:cubicBezTo>
                <a:cubicBezTo>
                  <a:pt x="5240" y="2683"/>
                  <a:pt x="5163" y="2687"/>
                  <a:pt x="5085" y="2693"/>
                </a:cubicBezTo>
                <a:cubicBezTo>
                  <a:pt x="4620" y="2741"/>
                  <a:pt x="4192" y="2955"/>
                  <a:pt x="3787" y="3324"/>
                </a:cubicBezTo>
                <a:cubicBezTo>
                  <a:pt x="3477" y="3610"/>
                  <a:pt x="3180" y="3991"/>
                  <a:pt x="2894" y="4467"/>
                </a:cubicBezTo>
                <a:cubicBezTo>
                  <a:pt x="2811" y="4622"/>
                  <a:pt x="2727" y="4765"/>
                  <a:pt x="2656" y="4920"/>
                </a:cubicBezTo>
                <a:cubicBezTo>
                  <a:pt x="2692" y="4670"/>
                  <a:pt x="2727" y="4408"/>
                  <a:pt x="2787" y="4146"/>
                </a:cubicBezTo>
                <a:cubicBezTo>
                  <a:pt x="2977" y="3276"/>
                  <a:pt x="3239" y="2562"/>
                  <a:pt x="3585" y="2014"/>
                </a:cubicBezTo>
                <a:cubicBezTo>
                  <a:pt x="3739" y="1752"/>
                  <a:pt x="3918" y="1526"/>
                  <a:pt x="4132" y="1336"/>
                </a:cubicBezTo>
                <a:cubicBezTo>
                  <a:pt x="4291" y="1291"/>
                  <a:pt x="4463" y="1270"/>
                  <a:pt x="4645" y="1270"/>
                </a:cubicBezTo>
                <a:cubicBezTo>
                  <a:pt x="5245" y="1270"/>
                  <a:pt x="5949" y="1505"/>
                  <a:pt x="6597" y="1943"/>
                </a:cubicBezTo>
                <a:cubicBezTo>
                  <a:pt x="7526" y="2550"/>
                  <a:pt x="8204" y="3431"/>
                  <a:pt x="8490" y="4372"/>
                </a:cubicBezTo>
                <a:cubicBezTo>
                  <a:pt x="8520" y="4432"/>
                  <a:pt x="8568" y="4484"/>
                  <a:pt x="8632" y="4484"/>
                </a:cubicBezTo>
                <a:cubicBezTo>
                  <a:pt x="8644" y="4484"/>
                  <a:pt x="8656" y="4483"/>
                  <a:pt x="8669" y="4479"/>
                </a:cubicBezTo>
                <a:cubicBezTo>
                  <a:pt x="8740" y="4479"/>
                  <a:pt x="8823" y="4408"/>
                  <a:pt x="8823" y="4336"/>
                </a:cubicBezTo>
                <a:cubicBezTo>
                  <a:pt x="9038" y="2824"/>
                  <a:pt x="8669" y="1586"/>
                  <a:pt x="7835" y="871"/>
                </a:cubicBezTo>
                <a:cubicBezTo>
                  <a:pt x="7351" y="452"/>
                  <a:pt x="6757" y="240"/>
                  <a:pt x="6102" y="240"/>
                </a:cubicBezTo>
                <a:cubicBezTo>
                  <a:pt x="5791" y="240"/>
                  <a:pt x="5466" y="287"/>
                  <a:pt x="5132" y="383"/>
                </a:cubicBezTo>
                <a:cubicBezTo>
                  <a:pt x="4394" y="574"/>
                  <a:pt x="3799" y="1062"/>
                  <a:pt x="3347" y="1824"/>
                </a:cubicBezTo>
                <a:cubicBezTo>
                  <a:pt x="2989" y="2419"/>
                  <a:pt x="2704" y="3157"/>
                  <a:pt x="2513" y="4074"/>
                </a:cubicBezTo>
                <a:cubicBezTo>
                  <a:pt x="2382" y="4693"/>
                  <a:pt x="2323" y="5301"/>
                  <a:pt x="2275" y="5801"/>
                </a:cubicBezTo>
                <a:cubicBezTo>
                  <a:pt x="1727" y="3181"/>
                  <a:pt x="1668" y="205"/>
                  <a:pt x="1668" y="169"/>
                </a:cubicBezTo>
                <a:cubicBezTo>
                  <a:pt x="1668" y="98"/>
                  <a:pt x="1608" y="26"/>
                  <a:pt x="1525" y="2"/>
                </a:cubicBezTo>
                <a:cubicBezTo>
                  <a:pt x="1517" y="1"/>
                  <a:pt x="1510" y="0"/>
                  <a:pt x="1503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34" name="Google Shape;261;p40">
            <a:extLst>
              <a:ext uri="{FF2B5EF4-FFF2-40B4-BE49-F238E27FC236}">
                <a16:creationId xmlns:a16="http://schemas.microsoft.com/office/drawing/2014/main" id="{E9B70B71-0244-4A0C-87D3-5295BC2FFC3B}"/>
              </a:ext>
            </a:extLst>
          </p:cNvPr>
          <p:cNvSpPr txBox="1">
            <a:spLocks/>
          </p:cNvSpPr>
          <p:nvPr/>
        </p:nvSpPr>
        <p:spPr>
          <a:xfrm>
            <a:off x="5691239" y="1844203"/>
            <a:ext cx="1163983" cy="13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Hoes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Rakes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Pitch Forks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Shovels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Hoses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Brooms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95490-54CC-4B0B-8335-0A9FD7D2C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8169" y="1462242"/>
            <a:ext cx="1026325" cy="674700"/>
          </a:xfrm>
        </p:spPr>
        <p:txBody>
          <a:bodyPr/>
          <a:lstStyle/>
          <a:p>
            <a:r>
              <a:rPr lang="en-US" sz="1200" b="1" dirty="0"/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97998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#19</a:t>
            </a:r>
            <a:endParaRPr b="1"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1"/>
          </p:nvPr>
        </p:nvSpPr>
        <p:spPr>
          <a:xfrm>
            <a:off x="6333409" y="1812136"/>
            <a:ext cx="1863216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Mechanic Tools</a:t>
            </a:r>
            <a:endParaRPr dirty="0"/>
          </a:p>
        </p:txBody>
      </p:sp>
      <p:sp>
        <p:nvSpPr>
          <p:cNvPr id="17" name="Google Shape;261;p40">
            <a:extLst>
              <a:ext uri="{FF2B5EF4-FFF2-40B4-BE49-F238E27FC236}">
                <a16:creationId xmlns:a16="http://schemas.microsoft.com/office/drawing/2014/main" id="{87402ABD-C30C-4EDA-A420-EE0ABA4BE240}"/>
              </a:ext>
            </a:extLst>
          </p:cNvPr>
          <p:cNvSpPr txBox="1">
            <a:spLocks/>
          </p:cNvSpPr>
          <p:nvPr/>
        </p:nvSpPr>
        <p:spPr>
          <a:xfrm>
            <a:off x="6152532" y="2319875"/>
            <a:ext cx="1575171" cy="11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endParaRPr lang="en-US" sz="1200" dirty="0">
              <a:solidFill>
                <a:srgbClr val="C00000"/>
              </a:solidFill>
            </a:endParaRP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Wrenches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Air Hammers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Jack Sockets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Google Shape;261;p40">
            <a:extLst>
              <a:ext uri="{FF2B5EF4-FFF2-40B4-BE49-F238E27FC236}">
                <a16:creationId xmlns:a16="http://schemas.microsoft.com/office/drawing/2014/main" id="{7DCC978C-7B30-43A5-BFC7-8D5B1C8F4C54}"/>
              </a:ext>
            </a:extLst>
          </p:cNvPr>
          <p:cNvSpPr txBox="1">
            <a:spLocks/>
          </p:cNvSpPr>
          <p:nvPr/>
        </p:nvSpPr>
        <p:spPr>
          <a:xfrm>
            <a:off x="6183964" y="2203924"/>
            <a:ext cx="1575171" cy="3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1200" b="1" dirty="0">
                <a:solidFill>
                  <a:schemeClr val="tx1"/>
                </a:solidFill>
              </a:rPr>
              <a:t>Examples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54316C-98FB-4ADC-A841-E89CDC8CF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65" y="1251337"/>
            <a:ext cx="3808108" cy="3808108"/>
          </a:xfrm>
          <a:prstGeom prst="rect">
            <a:avLst/>
          </a:prstGeom>
        </p:spPr>
      </p:pic>
      <p:sp>
        <p:nvSpPr>
          <p:cNvPr id="21" name="Google Shape;11599;p94">
            <a:extLst>
              <a:ext uri="{FF2B5EF4-FFF2-40B4-BE49-F238E27FC236}">
                <a16:creationId xmlns:a16="http://schemas.microsoft.com/office/drawing/2014/main" id="{7FF03960-E6D4-4551-875F-7B175E298A02}"/>
              </a:ext>
            </a:extLst>
          </p:cNvPr>
          <p:cNvSpPr/>
          <p:nvPr/>
        </p:nvSpPr>
        <p:spPr>
          <a:xfrm>
            <a:off x="5971655" y="1782332"/>
            <a:ext cx="361754" cy="362514"/>
          </a:xfrm>
          <a:custGeom>
            <a:avLst/>
            <a:gdLst/>
            <a:ahLst/>
            <a:cxnLst/>
            <a:rect l="l" t="t" r="r" b="b"/>
            <a:pathLst>
              <a:path w="11419" h="11443" extrusionOk="0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22" name="Google Shape;11599;p94">
            <a:extLst>
              <a:ext uri="{FF2B5EF4-FFF2-40B4-BE49-F238E27FC236}">
                <a16:creationId xmlns:a16="http://schemas.microsoft.com/office/drawing/2014/main" id="{9123CEE1-AC38-4149-B008-497045354F5D}"/>
              </a:ext>
            </a:extLst>
          </p:cNvPr>
          <p:cNvSpPr/>
          <p:nvPr/>
        </p:nvSpPr>
        <p:spPr>
          <a:xfrm>
            <a:off x="7727703" y="1812136"/>
            <a:ext cx="361754" cy="362514"/>
          </a:xfrm>
          <a:custGeom>
            <a:avLst/>
            <a:gdLst/>
            <a:ahLst/>
            <a:cxnLst/>
            <a:rect l="l" t="t" r="r" b="b"/>
            <a:pathLst>
              <a:path w="11419" h="11443" extrusionOk="0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1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#9</a:t>
            </a:r>
            <a:endParaRPr b="1"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1"/>
          </p:nvPr>
        </p:nvSpPr>
        <p:spPr>
          <a:xfrm>
            <a:off x="5225086" y="1675508"/>
            <a:ext cx="3119201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Unregistered Motor Vehicles</a:t>
            </a:r>
            <a:endParaRPr dirty="0"/>
          </a:p>
        </p:txBody>
      </p:sp>
      <p:sp>
        <p:nvSpPr>
          <p:cNvPr id="18" name="Google Shape;261;p40">
            <a:extLst>
              <a:ext uri="{FF2B5EF4-FFF2-40B4-BE49-F238E27FC236}">
                <a16:creationId xmlns:a16="http://schemas.microsoft.com/office/drawing/2014/main" id="{7DCC978C-7B30-43A5-BFC7-8D5B1C8F4C54}"/>
              </a:ext>
            </a:extLst>
          </p:cNvPr>
          <p:cNvSpPr txBox="1">
            <a:spLocks/>
          </p:cNvSpPr>
          <p:nvPr/>
        </p:nvSpPr>
        <p:spPr>
          <a:xfrm>
            <a:off x="5741738" y="2203924"/>
            <a:ext cx="1575171" cy="3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1200" b="1" dirty="0">
                <a:solidFill>
                  <a:schemeClr val="tx1"/>
                </a:solidFill>
              </a:rPr>
              <a:t>Examples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9" name="Google Shape;9918;p91">
            <a:extLst>
              <a:ext uri="{FF2B5EF4-FFF2-40B4-BE49-F238E27FC236}">
                <a16:creationId xmlns:a16="http://schemas.microsoft.com/office/drawing/2014/main" id="{4BD03470-1C0A-4D86-A245-87B9B9DEB589}"/>
              </a:ext>
            </a:extLst>
          </p:cNvPr>
          <p:cNvGrpSpPr/>
          <p:nvPr/>
        </p:nvGrpSpPr>
        <p:grpSpPr>
          <a:xfrm>
            <a:off x="7696778" y="1677077"/>
            <a:ext cx="440505" cy="290018"/>
            <a:chOff x="5727616" y="4204699"/>
            <a:chExt cx="440505" cy="290018"/>
          </a:xfrm>
        </p:grpSpPr>
        <p:sp>
          <p:nvSpPr>
            <p:cNvPr id="10" name="Google Shape;9919;p91">
              <a:extLst>
                <a:ext uri="{FF2B5EF4-FFF2-40B4-BE49-F238E27FC236}">
                  <a16:creationId xmlns:a16="http://schemas.microsoft.com/office/drawing/2014/main" id="{91ECFB5E-3501-4FF1-8261-ED2F1718FB0E}"/>
                </a:ext>
              </a:extLst>
            </p:cNvPr>
            <p:cNvSpPr/>
            <p:nvPr/>
          </p:nvSpPr>
          <p:spPr>
            <a:xfrm>
              <a:off x="5727616" y="4204699"/>
              <a:ext cx="440505" cy="290018"/>
            </a:xfrm>
            <a:custGeom>
              <a:avLst/>
              <a:gdLst/>
              <a:ahLst/>
              <a:cxnLst/>
              <a:rect l="l" t="t" r="r" b="b"/>
              <a:pathLst>
                <a:path w="13872" h="9133" extrusionOk="0">
                  <a:moveTo>
                    <a:pt x="13145" y="4465"/>
                  </a:moveTo>
                  <a:lnTo>
                    <a:pt x="13145" y="4870"/>
                  </a:lnTo>
                  <a:lnTo>
                    <a:pt x="12752" y="4870"/>
                  </a:lnTo>
                  <a:lnTo>
                    <a:pt x="12752" y="4465"/>
                  </a:lnTo>
                  <a:close/>
                  <a:moveTo>
                    <a:pt x="1275" y="3941"/>
                  </a:moveTo>
                  <a:lnTo>
                    <a:pt x="1275" y="4430"/>
                  </a:lnTo>
                  <a:cubicBezTo>
                    <a:pt x="1275" y="4775"/>
                    <a:pt x="1013" y="5049"/>
                    <a:pt x="668" y="5049"/>
                  </a:cubicBezTo>
                  <a:lnTo>
                    <a:pt x="418" y="5049"/>
                  </a:lnTo>
                  <a:cubicBezTo>
                    <a:pt x="501" y="4549"/>
                    <a:pt x="810" y="4120"/>
                    <a:pt x="1275" y="3941"/>
                  </a:cubicBezTo>
                  <a:close/>
                  <a:moveTo>
                    <a:pt x="9121" y="417"/>
                  </a:moveTo>
                  <a:cubicBezTo>
                    <a:pt x="9562" y="417"/>
                    <a:pt x="9978" y="620"/>
                    <a:pt x="10252" y="977"/>
                  </a:cubicBezTo>
                  <a:lnTo>
                    <a:pt x="12205" y="3584"/>
                  </a:lnTo>
                  <a:cubicBezTo>
                    <a:pt x="12240" y="3632"/>
                    <a:pt x="12300" y="3656"/>
                    <a:pt x="12360" y="3656"/>
                  </a:cubicBezTo>
                  <a:lnTo>
                    <a:pt x="13312" y="3656"/>
                  </a:lnTo>
                  <a:cubicBezTo>
                    <a:pt x="13431" y="3656"/>
                    <a:pt x="13514" y="3775"/>
                    <a:pt x="13467" y="3882"/>
                  </a:cubicBezTo>
                  <a:lnTo>
                    <a:pt x="13372" y="4060"/>
                  </a:lnTo>
                  <a:lnTo>
                    <a:pt x="12574" y="4060"/>
                  </a:lnTo>
                  <a:cubicBezTo>
                    <a:pt x="12455" y="4060"/>
                    <a:pt x="12360" y="4156"/>
                    <a:pt x="12360" y="4275"/>
                  </a:cubicBezTo>
                  <a:lnTo>
                    <a:pt x="12360" y="5084"/>
                  </a:lnTo>
                  <a:cubicBezTo>
                    <a:pt x="12360" y="5203"/>
                    <a:pt x="12455" y="5299"/>
                    <a:pt x="12574" y="5299"/>
                  </a:cubicBezTo>
                  <a:lnTo>
                    <a:pt x="13181" y="5299"/>
                  </a:lnTo>
                  <a:lnTo>
                    <a:pt x="13181" y="5596"/>
                  </a:lnTo>
                  <a:cubicBezTo>
                    <a:pt x="13181" y="5787"/>
                    <a:pt x="13252" y="5977"/>
                    <a:pt x="13395" y="6096"/>
                  </a:cubicBezTo>
                  <a:cubicBezTo>
                    <a:pt x="13455" y="6156"/>
                    <a:pt x="13479" y="6227"/>
                    <a:pt x="13479" y="6323"/>
                  </a:cubicBezTo>
                  <a:lnTo>
                    <a:pt x="13479" y="6692"/>
                  </a:lnTo>
                  <a:lnTo>
                    <a:pt x="13443" y="6692"/>
                  </a:lnTo>
                  <a:cubicBezTo>
                    <a:pt x="13443" y="7037"/>
                    <a:pt x="13181" y="7311"/>
                    <a:pt x="12836" y="7311"/>
                  </a:cubicBezTo>
                  <a:lnTo>
                    <a:pt x="12526" y="7311"/>
                  </a:lnTo>
                  <a:cubicBezTo>
                    <a:pt x="12419" y="6501"/>
                    <a:pt x="11740" y="5894"/>
                    <a:pt x="10919" y="5894"/>
                  </a:cubicBezTo>
                  <a:cubicBezTo>
                    <a:pt x="10097" y="5894"/>
                    <a:pt x="9419" y="6513"/>
                    <a:pt x="9312" y="7311"/>
                  </a:cubicBezTo>
                  <a:lnTo>
                    <a:pt x="4061" y="7311"/>
                  </a:lnTo>
                  <a:cubicBezTo>
                    <a:pt x="3954" y="6501"/>
                    <a:pt x="3275" y="5894"/>
                    <a:pt x="2454" y="5894"/>
                  </a:cubicBezTo>
                  <a:cubicBezTo>
                    <a:pt x="1632" y="5894"/>
                    <a:pt x="965" y="6501"/>
                    <a:pt x="846" y="7275"/>
                  </a:cubicBezTo>
                  <a:cubicBezTo>
                    <a:pt x="608" y="7204"/>
                    <a:pt x="429" y="6966"/>
                    <a:pt x="429" y="6692"/>
                  </a:cubicBezTo>
                  <a:lnTo>
                    <a:pt x="429" y="5465"/>
                  </a:lnTo>
                  <a:lnTo>
                    <a:pt x="691" y="5465"/>
                  </a:lnTo>
                  <a:cubicBezTo>
                    <a:pt x="1263" y="5465"/>
                    <a:pt x="1703" y="5001"/>
                    <a:pt x="1703" y="4453"/>
                  </a:cubicBezTo>
                  <a:lnTo>
                    <a:pt x="1703" y="3822"/>
                  </a:lnTo>
                  <a:lnTo>
                    <a:pt x="2406" y="3644"/>
                  </a:lnTo>
                  <a:cubicBezTo>
                    <a:pt x="2465" y="3632"/>
                    <a:pt x="2513" y="3596"/>
                    <a:pt x="2525" y="3560"/>
                  </a:cubicBezTo>
                  <a:lnTo>
                    <a:pt x="3954" y="1120"/>
                  </a:lnTo>
                  <a:cubicBezTo>
                    <a:pt x="4204" y="679"/>
                    <a:pt x="4680" y="417"/>
                    <a:pt x="5180" y="417"/>
                  </a:cubicBezTo>
                  <a:close/>
                  <a:moveTo>
                    <a:pt x="2430" y="6275"/>
                  </a:moveTo>
                  <a:cubicBezTo>
                    <a:pt x="3108" y="6275"/>
                    <a:pt x="3656" y="6823"/>
                    <a:pt x="3656" y="7501"/>
                  </a:cubicBezTo>
                  <a:cubicBezTo>
                    <a:pt x="3656" y="8168"/>
                    <a:pt x="3108" y="8716"/>
                    <a:pt x="2430" y="8716"/>
                  </a:cubicBezTo>
                  <a:cubicBezTo>
                    <a:pt x="1763" y="8716"/>
                    <a:pt x="1215" y="8168"/>
                    <a:pt x="1215" y="7501"/>
                  </a:cubicBezTo>
                  <a:cubicBezTo>
                    <a:pt x="1215" y="6823"/>
                    <a:pt x="1763" y="6275"/>
                    <a:pt x="2430" y="6275"/>
                  </a:cubicBezTo>
                  <a:close/>
                  <a:moveTo>
                    <a:pt x="10919" y="6275"/>
                  </a:moveTo>
                  <a:cubicBezTo>
                    <a:pt x="11586" y="6275"/>
                    <a:pt x="12145" y="6823"/>
                    <a:pt x="12145" y="7501"/>
                  </a:cubicBezTo>
                  <a:cubicBezTo>
                    <a:pt x="12145" y="8168"/>
                    <a:pt x="11586" y="8716"/>
                    <a:pt x="10919" y="8716"/>
                  </a:cubicBezTo>
                  <a:cubicBezTo>
                    <a:pt x="10252" y="8716"/>
                    <a:pt x="9693" y="8168"/>
                    <a:pt x="9693" y="7501"/>
                  </a:cubicBezTo>
                  <a:cubicBezTo>
                    <a:pt x="9693" y="6823"/>
                    <a:pt x="10252" y="6275"/>
                    <a:pt x="10919" y="6275"/>
                  </a:cubicBezTo>
                  <a:close/>
                  <a:moveTo>
                    <a:pt x="5144" y="0"/>
                  </a:moveTo>
                  <a:cubicBezTo>
                    <a:pt x="4501" y="0"/>
                    <a:pt x="3894" y="334"/>
                    <a:pt x="3573" y="905"/>
                  </a:cubicBezTo>
                  <a:lnTo>
                    <a:pt x="2180" y="3275"/>
                  </a:lnTo>
                  <a:lnTo>
                    <a:pt x="1430" y="3465"/>
                  </a:lnTo>
                  <a:cubicBezTo>
                    <a:pt x="489" y="3703"/>
                    <a:pt x="1" y="4477"/>
                    <a:pt x="1" y="5251"/>
                  </a:cubicBezTo>
                  <a:lnTo>
                    <a:pt x="1" y="6692"/>
                  </a:lnTo>
                  <a:cubicBezTo>
                    <a:pt x="1" y="7180"/>
                    <a:pt x="358" y="7608"/>
                    <a:pt x="810" y="7692"/>
                  </a:cubicBezTo>
                  <a:cubicBezTo>
                    <a:pt x="906" y="8501"/>
                    <a:pt x="1584" y="9132"/>
                    <a:pt x="2418" y="9132"/>
                  </a:cubicBezTo>
                  <a:cubicBezTo>
                    <a:pt x="3251" y="9132"/>
                    <a:pt x="3930" y="8513"/>
                    <a:pt x="4025" y="7728"/>
                  </a:cubicBezTo>
                  <a:lnTo>
                    <a:pt x="9300" y="7728"/>
                  </a:lnTo>
                  <a:cubicBezTo>
                    <a:pt x="9407" y="8525"/>
                    <a:pt x="10085" y="9132"/>
                    <a:pt x="10907" y="9132"/>
                  </a:cubicBezTo>
                  <a:cubicBezTo>
                    <a:pt x="11740" y="9132"/>
                    <a:pt x="12407" y="8513"/>
                    <a:pt x="12514" y="7728"/>
                  </a:cubicBezTo>
                  <a:lnTo>
                    <a:pt x="12824" y="7728"/>
                  </a:lnTo>
                  <a:cubicBezTo>
                    <a:pt x="13395" y="7728"/>
                    <a:pt x="13836" y="7263"/>
                    <a:pt x="13836" y="6716"/>
                  </a:cubicBezTo>
                  <a:lnTo>
                    <a:pt x="13836" y="6299"/>
                  </a:lnTo>
                  <a:cubicBezTo>
                    <a:pt x="13848" y="6096"/>
                    <a:pt x="13776" y="5918"/>
                    <a:pt x="13645" y="5787"/>
                  </a:cubicBezTo>
                  <a:cubicBezTo>
                    <a:pt x="13586" y="5727"/>
                    <a:pt x="13550" y="5656"/>
                    <a:pt x="13550" y="5561"/>
                  </a:cubicBezTo>
                  <a:lnTo>
                    <a:pt x="13550" y="4572"/>
                  </a:lnTo>
                  <a:lnTo>
                    <a:pt x="13788" y="4037"/>
                  </a:lnTo>
                  <a:cubicBezTo>
                    <a:pt x="13872" y="3846"/>
                    <a:pt x="13872" y="3656"/>
                    <a:pt x="13764" y="3501"/>
                  </a:cubicBezTo>
                  <a:cubicBezTo>
                    <a:pt x="13657" y="3334"/>
                    <a:pt x="13479" y="3239"/>
                    <a:pt x="13288" y="3239"/>
                  </a:cubicBezTo>
                  <a:lnTo>
                    <a:pt x="12443" y="3239"/>
                  </a:lnTo>
                  <a:lnTo>
                    <a:pt x="10550" y="727"/>
                  </a:lnTo>
                  <a:cubicBezTo>
                    <a:pt x="10204" y="262"/>
                    <a:pt x="9657" y="0"/>
                    <a:pt x="90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1" name="Google Shape;9920;p91">
              <a:extLst>
                <a:ext uri="{FF2B5EF4-FFF2-40B4-BE49-F238E27FC236}">
                  <a16:creationId xmlns:a16="http://schemas.microsoft.com/office/drawing/2014/main" id="{0659C55E-EE8E-4C35-A121-20F6B18DAC49}"/>
                </a:ext>
              </a:extLst>
            </p:cNvPr>
            <p:cNvSpPr/>
            <p:nvPr/>
          </p:nvSpPr>
          <p:spPr>
            <a:xfrm>
              <a:off x="5779789" y="4416409"/>
              <a:ext cx="52205" cy="51475"/>
            </a:xfrm>
            <a:custGeom>
              <a:avLst/>
              <a:gdLst/>
              <a:ahLst/>
              <a:cxnLst/>
              <a:rect l="l" t="t" r="r" b="b"/>
              <a:pathLst>
                <a:path w="1644" h="1621" extrusionOk="0">
                  <a:moveTo>
                    <a:pt x="811" y="1"/>
                  </a:moveTo>
                  <a:cubicBezTo>
                    <a:pt x="584" y="1"/>
                    <a:pt x="394" y="84"/>
                    <a:pt x="239" y="239"/>
                  </a:cubicBezTo>
                  <a:cubicBezTo>
                    <a:pt x="96" y="382"/>
                    <a:pt x="1" y="596"/>
                    <a:pt x="1" y="799"/>
                  </a:cubicBezTo>
                  <a:cubicBezTo>
                    <a:pt x="1" y="1263"/>
                    <a:pt x="382" y="1620"/>
                    <a:pt x="822" y="1620"/>
                  </a:cubicBezTo>
                  <a:cubicBezTo>
                    <a:pt x="1275" y="1620"/>
                    <a:pt x="1644" y="1263"/>
                    <a:pt x="1644" y="799"/>
                  </a:cubicBezTo>
                  <a:cubicBezTo>
                    <a:pt x="1644" y="739"/>
                    <a:pt x="1632" y="668"/>
                    <a:pt x="1608" y="608"/>
                  </a:cubicBezTo>
                  <a:cubicBezTo>
                    <a:pt x="1557" y="546"/>
                    <a:pt x="1478" y="484"/>
                    <a:pt x="1389" y="484"/>
                  </a:cubicBezTo>
                  <a:cubicBezTo>
                    <a:pt x="1375" y="484"/>
                    <a:pt x="1361" y="486"/>
                    <a:pt x="1346" y="489"/>
                  </a:cubicBezTo>
                  <a:cubicBezTo>
                    <a:pt x="1239" y="525"/>
                    <a:pt x="1168" y="620"/>
                    <a:pt x="1192" y="727"/>
                  </a:cubicBezTo>
                  <a:cubicBezTo>
                    <a:pt x="1203" y="763"/>
                    <a:pt x="1203" y="787"/>
                    <a:pt x="1203" y="822"/>
                  </a:cubicBezTo>
                  <a:cubicBezTo>
                    <a:pt x="1203" y="1037"/>
                    <a:pt x="1025" y="1215"/>
                    <a:pt x="811" y="1215"/>
                  </a:cubicBezTo>
                  <a:cubicBezTo>
                    <a:pt x="584" y="1215"/>
                    <a:pt x="406" y="1037"/>
                    <a:pt x="406" y="822"/>
                  </a:cubicBezTo>
                  <a:cubicBezTo>
                    <a:pt x="406" y="596"/>
                    <a:pt x="584" y="418"/>
                    <a:pt x="811" y="418"/>
                  </a:cubicBezTo>
                  <a:cubicBezTo>
                    <a:pt x="930" y="418"/>
                    <a:pt x="1013" y="322"/>
                    <a:pt x="1013" y="203"/>
                  </a:cubicBezTo>
                  <a:cubicBezTo>
                    <a:pt x="1013" y="84"/>
                    <a:pt x="930" y="1"/>
                    <a:pt x="81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2" name="Google Shape;9921;p91">
              <a:extLst>
                <a:ext uri="{FF2B5EF4-FFF2-40B4-BE49-F238E27FC236}">
                  <a16:creationId xmlns:a16="http://schemas.microsoft.com/office/drawing/2014/main" id="{E8DBF5D8-1CAF-494E-80F9-62AC9E5A9832}"/>
                </a:ext>
              </a:extLst>
            </p:cNvPr>
            <p:cNvSpPr/>
            <p:nvPr/>
          </p:nvSpPr>
          <p:spPr>
            <a:xfrm>
              <a:off x="6048627" y="4416409"/>
              <a:ext cx="52205" cy="51856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596" y="1"/>
                    <a:pt x="405" y="84"/>
                    <a:pt x="238" y="239"/>
                  </a:cubicBezTo>
                  <a:cubicBezTo>
                    <a:pt x="95" y="382"/>
                    <a:pt x="0" y="596"/>
                    <a:pt x="0" y="822"/>
                  </a:cubicBezTo>
                  <a:cubicBezTo>
                    <a:pt x="0" y="1263"/>
                    <a:pt x="381" y="1632"/>
                    <a:pt x="822" y="1632"/>
                  </a:cubicBezTo>
                  <a:cubicBezTo>
                    <a:pt x="1274" y="1632"/>
                    <a:pt x="1643" y="1275"/>
                    <a:pt x="1643" y="822"/>
                  </a:cubicBezTo>
                  <a:cubicBezTo>
                    <a:pt x="1643" y="763"/>
                    <a:pt x="1631" y="680"/>
                    <a:pt x="1608" y="620"/>
                  </a:cubicBezTo>
                  <a:cubicBezTo>
                    <a:pt x="1577" y="548"/>
                    <a:pt x="1492" y="484"/>
                    <a:pt x="1400" y="484"/>
                  </a:cubicBezTo>
                  <a:cubicBezTo>
                    <a:pt x="1386" y="484"/>
                    <a:pt x="1372" y="486"/>
                    <a:pt x="1358" y="489"/>
                  </a:cubicBezTo>
                  <a:cubicBezTo>
                    <a:pt x="1250" y="525"/>
                    <a:pt x="1179" y="620"/>
                    <a:pt x="1215" y="727"/>
                  </a:cubicBezTo>
                  <a:cubicBezTo>
                    <a:pt x="1227" y="763"/>
                    <a:pt x="1227" y="787"/>
                    <a:pt x="1227" y="822"/>
                  </a:cubicBezTo>
                  <a:cubicBezTo>
                    <a:pt x="1227" y="1037"/>
                    <a:pt x="1048" y="1215"/>
                    <a:pt x="822" y="1215"/>
                  </a:cubicBezTo>
                  <a:cubicBezTo>
                    <a:pt x="596" y="1215"/>
                    <a:pt x="417" y="1037"/>
                    <a:pt x="417" y="822"/>
                  </a:cubicBezTo>
                  <a:cubicBezTo>
                    <a:pt x="417" y="596"/>
                    <a:pt x="596" y="418"/>
                    <a:pt x="822" y="418"/>
                  </a:cubicBezTo>
                  <a:cubicBezTo>
                    <a:pt x="941" y="418"/>
                    <a:pt x="1036" y="322"/>
                    <a:pt x="1036" y="203"/>
                  </a:cubicBezTo>
                  <a:cubicBezTo>
                    <a:pt x="1036" y="84"/>
                    <a:pt x="941" y="1"/>
                    <a:pt x="8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3" name="Google Shape;9922;p91">
              <a:extLst>
                <a:ext uri="{FF2B5EF4-FFF2-40B4-BE49-F238E27FC236}">
                  <a16:creationId xmlns:a16="http://schemas.microsoft.com/office/drawing/2014/main" id="{5CDFDE30-B4E3-4973-8AB0-9233589992E9}"/>
                </a:ext>
              </a:extLst>
            </p:cNvPr>
            <p:cNvSpPr/>
            <p:nvPr/>
          </p:nvSpPr>
          <p:spPr>
            <a:xfrm>
              <a:off x="6000995" y="4365379"/>
              <a:ext cx="122892" cy="58016"/>
            </a:xfrm>
            <a:custGeom>
              <a:avLst/>
              <a:gdLst/>
              <a:ahLst/>
              <a:cxnLst/>
              <a:rect l="l" t="t" r="r" b="b"/>
              <a:pathLst>
                <a:path w="3870" h="1827" extrusionOk="0">
                  <a:moveTo>
                    <a:pt x="2310" y="1"/>
                  </a:moveTo>
                  <a:cubicBezTo>
                    <a:pt x="1810" y="1"/>
                    <a:pt x="1334" y="143"/>
                    <a:pt x="929" y="429"/>
                  </a:cubicBezTo>
                  <a:cubicBezTo>
                    <a:pt x="524" y="715"/>
                    <a:pt x="226" y="1096"/>
                    <a:pt x="48" y="1548"/>
                  </a:cubicBezTo>
                  <a:cubicBezTo>
                    <a:pt x="0" y="1656"/>
                    <a:pt x="60" y="1775"/>
                    <a:pt x="167" y="1810"/>
                  </a:cubicBezTo>
                  <a:cubicBezTo>
                    <a:pt x="192" y="1822"/>
                    <a:pt x="218" y="1827"/>
                    <a:pt x="244" y="1827"/>
                  </a:cubicBezTo>
                  <a:cubicBezTo>
                    <a:pt x="326" y="1827"/>
                    <a:pt x="404" y="1773"/>
                    <a:pt x="441" y="1691"/>
                  </a:cubicBezTo>
                  <a:cubicBezTo>
                    <a:pt x="738" y="917"/>
                    <a:pt x="1488" y="405"/>
                    <a:pt x="2322" y="405"/>
                  </a:cubicBezTo>
                  <a:cubicBezTo>
                    <a:pt x="2774" y="405"/>
                    <a:pt x="3191" y="536"/>
                    <a:pt x="3548" y="798"/>
                  </a:cubicBezTo>
                  <a:cubicBezTo>
                    <a:pt x="3581" y="831"/>
                    <a:pt x="3624" y="846"/>
                    <a:pt x="3667" y="846"/>
                  </a:cubicBezTo>
                  <a:cubicBezTo>
                    <a:pt x="3732" y="846"/>
                    <a:pt x="3798" y="813"/>
                    <a:pt x="3834" y="763"/>
                  </a:cubicBezTo>
                  <a:cubicBezTo>
                    <a:pt x="3870" y="679"/>
                    <a:pt x="3858" y="560"/>
                    <a:pt x="3774" y="489"/>
                  </a:cubicBezTo>
                  <a:cubicBezTo>
                    <a:pt x="3334" y="179"/>
                    <a:pt x="2846" y="1"/>
                    <a:pt x="2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4" name="Google Shape;9923;p91">
              <a:extLst>
                <a:ext uri="{FF2B5EF4-FFF2-40B4-BE49-F238E27FC236}">
                  <a16:creationId xmlns:a16="http://schemas.microsoft.com/office/drawing/2014/main" id="{D90237C8-CD98-4AD8-ACD1-29E8D95D815E}"/>
                </a:ext>
              </a:extLst>
            </p:cNvPr>
            <p:cNvSpPr/>
            <p:nvPr/>
          </p:nvSpPr>
          <p:spPr>
            <a:xfrm>
              <a:off x="5816847" y="4230039"/>
              <a:ext cx="124797" cy="193610"/>
            </a:xfrm>
            <a:custGeom>
              <a:avLst/>
              <a:gdLst/>
              <a:ahLst/>
              <a:cxnLst/>
              <a:rect l="l" t="t" r="r" b="b"/>
              <a:pathLst>
                <a:path w="3930" h="6097" extrusionOk="0">
                  <a:moveTo>
                    <a:pt x="3513" y="417"/>
                  </a:moveTo>
                  <a:lnTo>
                    <a:pt x="3513" y="2441"/>
                  </a:lnTo>
                  <a:lnTo>
                    <a:pt x="822" y="2441"/>
                  </a:lnTo>
                  <a:lnTo>
                    <a:pt x="1834" y="714"/>
                  </a:lnTo>
                  <a:cubicBezTo>
                    <a:pt x="1930" y="524"/>
                    <a:pt x="2144" y="417"/>
                    <a:pt x="2346" y="417"/>
                  </a:cubicBezTo>
                  <a:close/>
                  <a:moveTo>
                    <a:pt x="2346" y="0"/>
                  </a:moveTo>
                  <a:cubicBezTo>
                    <a:pt x="1989" y="0"/>
                    <a:pt x="1644" y="203"/>
                    <a:pt x="1465" y="512"/>
                  </a:cubicBezTo>
                  <a:lnTo>
                    <a:pt x="60" y="2917"/>
                  </a:lnTo>
                  <a:cubicBezTo>
                    <a:pt x="1" y="3024"/>
                    <a:pt x="25" y="3143"/>
                    <a:pt x="132" y="3203"/>
                  </a:cubicBezTo>
                  <a:cubicBezTo>
                    <a:pt x="155" y="3215"/>
                    <a:pt x="203" y="3239"/>
                    <a:pt x="239" y="3239"/>
                  </a:cubicBezTo>
                  <a:cubicBezTo>
                    <a:pt x="310" y="3239"/>
                    <a:pt x="370" y="3203"/>
                    <a:pt x="417" y="3131"/>
                  </a:cubicBezTo>
                  <a:lnTo>
                    <a:pt x="572" y="2846"/>
                  </a:lnTo>
                  <a:lnTo>
                    <a:pt x="3513" y="2846"/>
                  </a:lnTo>
                  <a:lnTo>
                    <a:pt x="3513" y="5882"/>
                  </a:lnTo>
                  <a:cubicBezTo>
                    <a:pt x="3513" y="6001"/>
                    <a:pt x="3596" y="6096"/>
                    <a:pt x="3715" y="6096"/>
                  </a:cubicBezTo>
                  <a:cubicBezTo>
                    <a:pt x="3835" y="6096"/>
                    <a:pt x="3930" y="6001"/>
                    <a:pt x="3930" y="5882"/>
                  </a:cubicBezTo>
                  <a:lnTo>
                    <a:pt x="3930" y="203"/>
                  </a:lnTo>
                  <a:cubicBezTo>
                    <a:pt x="3918" y="95"/>
                    <a:pt x="3823" y="0"/>
                    <a:pt x="37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5" name="Google Shape;9924;p91">
              <a:extLst>
                <a:ext uri="{FF2B5EF4-FFF2-40B4-BE49-F238E27FC236}">
                  <a16:creationId xmlns:a16="http://schemas.microsoft.com/office/drawing/2014/main" id="{FFDC7A11-F562-4C76-BC2B-39EEF4186663}"/>
                </a:ext>
              </a:extLst>
            </p:cNvPr>
            <p:cNvSpPr/>
            <p:nvPr/>
          </p:nvSpPr>
          <p:spPr>
            <a:xfrm>
              <a:off x="5954474" y="4230039"/>
              <a:ext cx="120256" cy="102854"/>
            </a:xfrm>
            <a:custGeom>
              <a:avLst/>
              <a:gdLst/>
              <a:ahLst/>
              <a:cxnLst/>
              <a:rect l="l" t="t" r="r" b="b"/>
              <a:pathLst>
                <a:path w="3787" h="3239" extrusionOk="0"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3024"/>
                  </a:lnTo>
                  <a:cubicBezTo>
                    <a:pt x="1" y="3143"/>
                    <a:pt x="84" y="3239"/>
                    <a:pt x="203" y="3239"/>
                  </a:cubicBezTo>
                  <a:cubicBezTo>
                    <a:pt x="322" y="3239"/>
                    <a:pt x="417" y="3143"/>
                    <a:pt x="417" y="3024"/>
                  </a:cubicBezTo>
                  <a:lnTo>
                    <a:pt x="417" y="405"/>
                  </a:lnTo>
                  <a:lnTo>
                    <a:pt x="1977" y="405"/>
                  </a:lnTo>
                  <a:cubicBezTo>
                    <a:pt x="2132" y="405"/>
                    <a:pt x="2322" y="512"/>
                    <a:pt x="2429" y="655"/>
                  </a:cubicBezTo>
                  <a:lnTo>
                    <a:pt x="3287" y="1786"/>
                  </a:lnTo>
                  <a:cubicBezTo>
                    <a:pt x="3346" y="1869"/>
                    <a:pt x="3358" y="1941"/>
                    <a:pt x="3358" y="2024"/>
                  </a:cubicBezTo>
                  <a:cubicBezTo>
                    <a:pt x="3358" y="2250"/>
                    <a:pt x="3180" y="2429"/>
                    <a:pt x="2953" y="2429"/>
                  </a:cubicBezTo>
                  <a:lnTo>
                    <a:pt x="1013" y="2429"/>
                  </a:lnTo>
                  <a:cubicBezTo>
                    <a:pt x="894" y="2429"/>
                    <a:pt x="798" y="2524"/>
                    <a:pt x="798" y="2643"/>
                  </a:cubicBezTo>
                  <a:cubicBezTo>
                    <a:pt x="798" y="2762"/>
                    <a:pt x="882" y="2846"/>
                    <a:pt x="1013" y="2846"/>
                  </a:cubicBezTo>
                  <a:lnTo>
                    <a:pt x="2977" y="2846"/>
                  </a:lnTo>
                  <a:cubicBezTo>
                    <a:pt x="3418" y="2846"/>
                    <a:pt x="3787" y="2489"/>
                    <a:pt x="3787" y="2024"/>
                  </a:cubicBezTo>
                  <a:cubicBezTo>
                    <a:pt x="3787" y="1846"/>
                    <a:pt x="3727" y="1691"/>
                    <a:pt x="3632" y="1536"/>
                  </a:cubicBezTo>
                  <a:lnTo>
                    <a:pt x="2775" y="405"/>
                  </a:lnTo>
                  <a:cubicBezTo>
                    <a:pt x="2584" y="155"/>
                    <a:pt x="2287" y="0"/>
                    <a:pt x="19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6" name="Google Shape;9925;p91">
              <a:extLst>
                <a:ext uri="{FF2B5EF4-FFF2-40B4-BE49-F238E27FC236}">
                  <a16:creationId xmlns:a16="http://schemas.microsoft.com/office/drawing/2014/main" id="{26F27F51-0F8A-4952-89F7-BB3A7A5D1990}"/>
                </a:ext>
              </a:extLst>
            </p:cNvPr>
            <p:cNvSpPr/>
            <p:nvPr/>
          </p:nvSpPr>
          <p:spPr>
            <a:xfrm>
              <a:off x="5876198" y="4333243"/>
              <a:ext cx="39376" cy="13274"/>
            </a:xfrm>
            <a:custGeom>
              <a:avLst/>
              <a:gdLst/>
              <a:ahLst/>
              <a:cxnLst/>
              <a:rect l="l" t="t" r="r" b="b"/>
              <a:pathLst>
                <a:path w="1240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lnTo>
                    <a:pt x="1025" y="417"/>
                  </a:lnTo>
                  <a:cubicBezTo>
                    <a:pt x="1144" y="417"/>
                    <a:pt x="1239" y="322"/>
                    <a:pt x="1239" y="203"/>
                  </a:cubicBezTo>
                  <a:cubicBezTo>
                    <a:pt x="1239" y="84"/>
                    <a:pt x="1156" y="1"/>
                    <a:pt x="10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0" name="Google Shape;9926;p91">
              <a:extLst>
                <a:ext uri="{FF2B5EF4-FFF2-40B4-BE49-F238E27FC236}">
                  <a16:creationId xmlns:a16="http://schemas.microsoft.com/office/drawing/2014/main" id="{7E371E14-E09C-4DA3-835D-A3AF5F18655E}"/>
                </a:ext>
              </a:extLst>
            </p:cNvPr>
            <p:cNvSpPr/>
            <p:nvPr/>
          </p:nvSpPr>
          <p:spPr>
            <a:xfrm>
              <a:off x="5979433" y="4333243"/>
              <a:ext cx="39344" cy="13274"/>
            </a:xfrm>
            <a:custGeom>
              <a:avLst/>
              <a:gdLst/>
              <a:ahLst/>
              <a:cxnLst/>
              <a:rect l="l" t="t" r="r" b="b"/>
              <a:pathLst>
                <a:path w="1239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1024" y="417"/>
                  </a:lnTo>
                  <a:cubicBezTo>
                    <a:pt x="1143" y="417"/>
                    <a:pt x="1239" y="322"/>
                    <a:pt x="1239" y="203"/>
                  </a:cubicBezTo>
                  <a:cubicBezTo>
                    <a:pt x="1239" y="84"/>
                    <a:pt x="1143" y="1"/>
                    <a:pt x="10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23" name="Google Shape;9918;p91">
            <a:extLst>
              <a:ext uri="{FF2B5EF4-FFF2-40B4-BE49-F238E27FC236}">
                <a16:creationId xmlns:a16="http://schemas.microsoft.com/office/drawing/2014/main" id="{A1C079DA-E993-4932-9D45-A07BC893105A}"/>
              </a:ext>
            </a:extLst>
          </p:cNvPr>
          <p:cNvGrpSpPr/>
          <p:nvPr/>
        </p:nvGrpSpPr>
        <p:grpSpPr>
          <a:xfrm>
            <a:off x="4752869" y="1675508"/>
            <a:ext cx="440505" cy="290018"/>
            <a:chOff x="5727616" y="4204699"/>
            <a:chExt cx="440505" cy="290018"/>
          </a:xfrm>
        </p:grpSpPr>
        <p:sp>
          <p:nvSpPr>
            <p:cNvPr id="24" name="Google Shape;9919;p91">
              <a:extLst>
                <a:ext uri="{FF2B5EF4-FFF2-40B4-BE49-F238E27FC236}">
                  <a16:creationId xmlns:a16="http://schemas.microsoft.com/office/drawing/2014/main" id="{4F926DA9-DDBF-4256-90F8-8FA327321163}"/>
                </a:ext>
              </a:extLst>
            </p:cNvPr>
            <p:cNvSpPr/>
            <p:nvPr/>
          </p:nvSpPr>
          <p:spPr>
            <a:xfrm>
              <a:off x="5727616" y="4204699"/>
              <a:ext cx="440505" cy="290018"/>
            </a:xfrm>
            <a:custGeom>
              <a:avLst/>
              <a:gdLst/>
              <a:ahLst/>
              <a:cxnLst/>
              <a:rect l="l" t="t" r="r" b="b"/>
              <a:pathLst>
                <a:path w="13872" h="9133" extrusionOk="0">
                  <a:moveTo>
                    <a:pt x="13145" y="4465"/>
                  </a:moveTo>
                  <a:lnTo>
                    <a:pt x="13145" y="4870"/>
                  </a:lnTo>
                  <a:lnTo>
                    <a:pt x="12752" y="4870"/>
                  </a:lnTo>
                  <a:lnTo>
                    <a:pt x="12752" y="4465"/>
                  </a:lnTo>
                  <a:close/>
                  <a:moveTo>
                    <a:pt x="1275" y="3941"/>
                  </a:moveTo>
                  <a:lnTo>
                    <a:pt x="1275" y="4430"/>
                  </a:lnTo>
                  <a:cubicBezTo>
                    <a:pt x="1275" y="4775"/>
                    <a:pt x="1013" y="5049"/>
                    <a:pt x="668" y="5049"/>
                  </a:cubicBezTo>
                  <a:lnTo>
                    <a:pt x="418" y="5049"/>
                  </a:lnTo>
                  <a:cubicBezTo>
                    <a:pt x="501" y="4549"/>
                    <a:pt x="810" y="4120"/>
                    <a:pt x="1275" y="3941"/>
                  </a:cubicBezTo>
                  <a:close/>
                  <a:moveTo>
                    <a:pt x="9121" y="417"/>
                  </a:moveTo>
                  <a:cubicBezTo>
                    <a:pt x="9562" y="417"/>
                    <a:pt x="9978" y="620"/>
                    <a:pt x="10252" y="977"/>
                  </a:cubicBezTo>
                  <a:lnTo>
                    <a:pt x="12205" y="3584"/>
                  </a:lnTo>
                  <a:cubicBezTo>
                    <a:pt x="12240" y="3632"/>
                    <a:pt x="12300" y="3656"/>
                    <a:pt x="12360" y="3656"/>
                  </a:cubicBezTo>
                  <a:lnTo>
                    <a:pt x="13312" y="3656"/>
                  </a:lnTo>
                  <a:cubicBezTo>
                    <a:pt x="13431" y="3656"/>
                    <a:pt x="13514" y="3775"/>
                    <a:pt x="13467" y="3882"/>
                  </a:cubicBezTo>
                  <a:lnTo>
                    <a:pt x="13372" y="4060"/>
                  </a:lnTo>
                  <a:lnTo>
                    <a:pt x="12574" y="4060"/>
                  </a:lnTo>
                  <a:cubicBezTo>
                    <a:pt x="12455" y="4060"/>
                    <a:pt x="12360" y="4156"/>
                    <a:pt x="12360" y="4275"/>
                  </a:cubicBezTo>
                  <a:lnTo>
                    <a:pt x="12360" y="5084"/>
                  </a:lnTo>
                  <a:cubicBezTo>
                    <a:pt x="12360" y="5203"/>
                    <a:pt x="12455" y="5299"/>
                    <a:pt x="12574" y="5299"/>
                  </a:cubicBezTo>
                  <a:lnTo>
                    <a:pt x="13181" y="5299"/>
                  </a:lnTo>
                  <a:lnTo>
                    <a:pt x="13181" y="5596"/>
                  </a:lnTo>
                  <a:cubicBezTo>
                    <a:pt x="13181" y="5787"/>
                    <a:pt x="13252" y="5977"/>
                    <a:pt x="13395" y="6096"/>
                  </a:cubicBezTo>
                  <a:cubicBezTo>
                    <a:pt x="13455" y="6156"/>
                    <a:pt x="13479" y="6227"/>
                    <a:pt x="13479" y="6323"/>
                  </a:cubicBezTo>
                  <a:lnTo>
                    <a:pt x="13479" y="6692"/>
                  </a:lnTo>
                  <a:lnTo>
                    <a:pt x="13443" y="6692"/>
                  </a:lnTo>
                  <a:cubicBezTo>
                    <a:pt x="13443" y="7037"/>
                    <a:pt x="13181" y="7311"/>
                    <a:pt x="12836" y="7311"/>
                  </a:cubicBezTo>
                  <a:lnTo>
                    <a:pt x="12526" y="7311"/>
                  </a:lnTo>
                  <a:cubicBezTo>
                    <a:pt x="12419" y="6501"/>
                    <a:pt x="11740" y="5894"/>
                    <a:pt x="10919" y="5894"/>
                  </a:cubicBezTo>
                  <a:cubicBezTo>
                    <a:pt x="10097" y="5894"/>
                    <a:pt x="9419" y="6513"/>
                    <a:pt x="9312" y="7311"/>
                  </a:cubicBezTo>
                  <a:lnTo>
                    <a:pt x="4061" y="7311"/>
                  </a:lnTo>
                  <a:cubicBezTo>
                    <a:pt x="3954" y="6501"/>
                    <a:pt x="3275" y="5894"/>
                    <a:pt x="2454" y="5894"/>
                  </a:cubicBezTo>
                  <a:cubicBezTo>
                    <a:pt x="1632" y="5894"/>
                    <a:pt x="965" y="6501"/>
                    <a:pt x="846" y="7275"/>
                  </a:cubicBezTo>
                  <a:cubicBezTo>
                    <a:pt x="608" y="7204"/>
                    <a:pt x="429" y="6966"/>
                    <a:pt x="429" y="6692"/>
                  </a:cubicBezTo>
                  <a:lnTo>
                    <a:pt x="429" y="5465"/>
                  </a:lnTo>
                  <a:lnTo>
                    <a:pt x="691" y="5465"/>
                  </a:lnTo>
                  <a:cubicBezTo>
                    <a:pt x="1263" y="5465"/>
                    <a:pt x="1703" y="5001"/>
                    <a:pt x="1703" y="4453"/>
                  </a:cubicBezTo>
                  <a:lnTo>
                    <a:pt x="1703" y="3822"/>
                  </a:lnTo>
                  <a:lnTo>
                    <a:pt x="2406" y="3644"/>
                  </a:lnTo>
                  <a:cubicBezTo>
                    <a:pt x="2465" y="3632"/>
                    <a:pt x="2513" y="3596"/>
                    <a:pt x="2525" y="3560"/>
                  </a:cubicBezTo>
                  <a:lnTo>
                    <a:pt x="3954" y="1120"/>
                  </a:lnTo>
                  <a:cubicBezTo>
                    <a:pt x="4204" y="679"/>
                    <a:pt x="4680" y="417"/>
                    <a:pt x="5180" y="417"/>
                  </a:cubicBezTo>
                  <a:close/>
                  <a:moveTo>
                    <a:pt x="2430" y="6275"/>
                  </a:moveTo>
                  <a:cubicBezTo>
                    <a:pt x="3108" y="6275"/>
                    <a:pt x="3656" y="6823"/>
                    <a:pt x="3656" y="7501"/>
                  </a:cubicBezTo>
                  <a:cubicBezTo>
                    <a:pt x="3656" y="8168"/>
                    <a:pt x="3108" y="8716"/>
                    <a:pt x="2430" y="8716"/>
                  </a:cubicBezTo>
                  <a:cubicBezTo>
                    <a:pt x="1763" y="8716"/>
                    <a:pt x="1215" y="8168"/>
                    <a:pt x="1215" y="7501"/>
                  </a:cubicBezTo>
                  <a:cubicBezTo>
                    <a:pt x="1215" y="6823"/>
                    <a:pt x="1763" y="6275"/>
                    <a:pt x="2430" y="6275"/>
                  </a:cubicBezTo>
                  <a:close/>
                  <a:moveTo>
                    <a:pt x="10919" y="6275"/>
                  </a:moveTo>
                  <a:cubicBezTo>
                    <a:pt x="11586" y="6275"/>
                    <a:pt x="12145" y="6823"/>
                    <a:pt x="12145" y="7501"/>
                  </a:cubicBezTo>
                  <a:cubicBezTo>
                    <a:pt x="12145" y="8168"/>
                    <a:pt x="11586" y="8716"/>
                    <a:pt x="10919" y="8716"/>
                  </a:cubicBezTo>
                  <a:cubicBezTo>
                    <a:pt x="10252" y="8716"/>
                    <a:pt x="9693" y="8168"/>
                    <a:pt x="9693" y="7501"/>
                  </a:cubicBezTo>
                  <a:cubicBezTo>
                    <a:pt x="9693" y="6823"/>
                    <a:pt x="10252" y="6275"/>
                    <a:pt x="10919" y="6275"/>
                  </a:cubicBezTo>
                  <a:close/>
                  <a:moveTo>
                    <a:pt x="5144" y="0"/>
                  </a:moveTo>
                  <a:cubicBezTo>
                    <a:pt x="4501" y="0"/>
                    <a:pt x="3894" y="334"/>
                    <a:pt x="3573" y="905"/>
                  </a:cubicBezTo>
                  <a:lnTo>
                    <a:pt x="2180" y="3275"/>
                  </a:lnTo>
                  <a:lnTo>
                    <a:pt x="1430" y="3465"/>
                  </a:lnTo>
                  <a:cubicBezTo>
                    <a:pt x="489" y="3703"/>
                    <a:pt x="1" y="4477"/>
                    <a:pt x="1" y="5251"/>
                  </a:cubicBezTo>
                  <a:lnTo>
                    <a:pt x="1" y="6692"/>
                  </a:lnTo>
                  <a:cubicBezTo>
                    <a:pt x="1" y="7180"/>
                    <a:pt x="358" y="7608"/>
                    <a:pt x="810" y="7692"/>
                  </a:cubicBezTo>
                  <a:cubicBezTo>
                    <a:pt x="906" y="8501"/>
                    <a:pt x="1584" y="9132"/>
                    <a:pt x="2418" y="9132"/>
                  </a:cubicBezTo>
                  <a:cubicBezTo>
                    <a:pt x="3251" y="9132"/>
                    <a:pt x="3930" y="8513"/>
                    <a:pt x="4025" y="7728"/>
                  </a:cubicBezTo>
                  <a:lnTo>
                    <a:pt x="9300" y="7728"/>
                  </a:lnTo>
                  <a:cubicBezTo>
                    <a:pt x="9407" y="8525"/>
                    <a:pt x="10085" y="9132"/>
                    <a:pt x="10907" y="9132"/>
                  </a:cubicBezTo>
                  <a:cubicBezTo>
                    <a:pt x="11740" y="9132"/>
                    <a:pt x="12407" y="8513"/>
                    <a:pt x="12514" y="7728"/>
                  </a:cubicBezTo>
                  <a:lnTo>
                    <a:pt x="12824" y="7728"/>
                  </a:lnTo>
                  <a:cubicBezTo>
                    <a:pt x="13395" y="7728"/>
                    <a:pt x="13836" y="7263"/>
                    <a:pt x="13836" y="6716"/>
                  </a:cubicBezTo>
                  <a:lnTo>
                    <a:pt x="13836" y="6299"/>
                  </a:lnTo>
                  <a:cubicBezTo>
                    <a:pt x="13848" y="6096"/>
                    <a:pt x="13776" y="5918"/>
                    <a:pt x="13645" y="5787"/>
                  </a:cubicBezTo>
                  <a:cubicBezTo>
                    <a:pt x="13586" y="5727"/>
                    <a:pt x="13550" y="5656"/>
                    <a:pt x="13550" y="5561"/>
                  </a:cubicBezTo>
                  <a:lnTo>
                    <a:pt x="13550" y="4572"/>
                  </a:lnTo>
                  <a:lnTo>
                    <a:pt x="13788" y="4037"/>
                  </a:lnTo>
                  <a:cubicBezTo>
                    <a:pt x="13872" y="3846"/>
                    <a:pt x="13872" y="3656"/>
                    <a:pt x="13764" y="3501"/>
                  </a:cubicBezTo>
                  <a:cubicBezTo>
                    <a:pt x="13657" y="3334"/>
                    <a:pt x="13479" y="3239"/>
                    <a:pt x="13288" y="3239"/>
                  </a:cubicBezTo>
                  <a:lnTo>
                    <a:pt x="12443" y="3239"/>
                  </a:lnTo>
                  <a:lnTo>
                    <a:pt x="10550" y="727"/>
                  </a:lnTo>
                  <a:cubicBezTo>
                    <a:pt x="10204" y="262"/>
                    <a:pt x="9657" y="0"/>
                    <a:pt x="90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5" name="Google Shape;9920;p91">
              <a:extLst>
                <a:ext uri="{FF2B5EF4-FFF2-40B4-BE49-F238E27FC236}">
                  <a16:creationId xmlns:a16="http://schemas.microsoft.com/office/drawing/2014/main" id="{3CDBD59A-5ADD-4C4B-92EF-8781A6455983}"/>
                </a:ext>
              </a:extLst>
            </p:cNvPr>
            <p:cNvSpPr/>
            <p:nvPr/>
          </p:nvSpPr>
          <p:spPr>
            <a:xfrm>
              <a:off x="5779789" y="4416409"/>
              <a:ext cx="52205" cy="51475"/>
            </a:xfrm>
            <a:custGeom>
              <a:avLst/>
              <a:gdLst/>
              <a:ahLst/>
              <a:cxnLst/>
              <a:rect l="l" t="t" r="r" b="b"/>
              <a:pathLst>
                <a:path w="1644" h="1621" extrusionOk="0">
                  <a:moveTo>
                    <a:pt x="811" y="1"/>
                  </a:moveTo>
                  <a:cubicBezTo>
                    <a:pt x="584" y="1"/>
                    <a:pt x="394" y="84"/>
                    <a:pt x="239" y="239"/>
                  </a:cubicBezTo>
                  <a:cubicBezTo>
                    <a:pt x="96" y="382"/>
                    <a:pt x="1" y="596"/>
                    <a:pt x="1" y="799"/>
                  </a:cubicBezTo>
                  <a:cubicBezTo>
                    <a:pt x="1" y="1263"/>
                    <a:pt x="382" y="1620"/>
                    <a:pt x="822" y="1620"/>
                  </a:cubicBezTo>
                  <a:cubicBezTo>
                    <a:pt x="1275" y="1620"/>
                    <a:pt x="1644" y="1263"/>
                    <a:pt x="1644" y="799"/>
                  </a:cubicBezTo>
                  <a:cubicBezTo>
                    <a:pt x="1644" y="739"/>
                    <a:pt x="1632" y="668"/>
                    <a:pt x="1608" y="608"/>
                  </a:cubicBezTo>
                  <a:cubicBezTo>
                    <a:pt x="1557" y="546"/>
                    <a:pt x="1478" y="484"/>
                    <a:pt x="1389" y="484"/>
                  </a:cubicBezTo>
                  <a:cubicBezTo>
                    <a:pt x="1375" y="484"/>
                    <a:pt x="1361" y="486"/>
                    <a:pt x="1346" y="489"/>
                  </a:cubicBezTo>
                  <a:cubicBezTo>
                    <a:pt x="1239" y="525"/>
                    <a:pt x="1168" y="620"/>
                    <a:pt x="1192" y="727"/>
                  </a:cubicBezTo>
                  <a:cubicBezTo>
                    <a:pt x="1203" y="763"/>
                    <a:pt x="1203" y="787"/>
                    <a:pt x="1203" y="822"/>
                  </a:cubicBezTo>
                  <a:cubicBezTo>
                    <a:pt x="1203" y="1037"/>
                    <a:pt x="1025" y="1215"/>
                    <a:pt x="811" y="1215"/>
                  </a:cubicBezTo>
                  <a:cubicBezTo>
                    <a:pt x="584" y="1215"/>
                    <a:pt x="406" y="1037"/>
                    <a:pt x="406" y="822"/>
                  </a:cubicBezTo>
                  <a:cubicBezTo>
                    <a:pt x="406" y="596"/>
                    <a:pt x="584" y="418"/>
                    <a:pt x="811" y="418"/>
                  </a:cubicBezTo>
                  <a:cubicBezTo>
                    <a:pt x="930" y="418"/>
                    <a:pt x="1013" y="322"/>
                    <a:pt x="1013" y="203"/>
                  </a:cubicBezTo>
                  <a:cubicBezTo>
                    <a:pt x="1013" y="84"/>
                    <a:pt x="930" y="1"/>
                    <a:pt x="81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6" name="Google Shape;9921;p91">
              <a:extLst>
                <a:ext uri="{FF2B5EF4-FFF2-40B4-BE49-F238E27FC236}">
                  <a16:creationId xmlns:a16="http://schemas.microsoft.com/office/drawing/2014/main" id="{8B8A0776-8D56-4BA4-96D9-41B4FD85D5B8}"/>
                </a:ext>
              </a:extLst>
            </p:cNvPr>
            <p:cNvSpPr/>
            <p:nvPr/>
          </p:nvSpPr>
          <p:spPr>
            <a:xfrm>
              <a:off x="6048627" y="4416409"/>
              <a:ext cx="52205" cy="51856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596" y="1"/>
                    <a:pt x="405" y="84"/>
                    <a:pt x="238" y="239"/>
                  </a:cubicBezTo>
                  <a:cubicBezTo>
                    <a:pt x="95" y="382"/>
                    <a:pt x="0" y="596"/>
                    <a:pt x="0" y="822"/>
                  </a:cubicBezTo>
                  <a:cubicBezTo>
                    <a:pt x="0" y="1263"/>
                    <a:pt x="381" y="1632"/>
                    <a:pt x="822" y="1632"/>
                  </a:cubicBezTo>
                  <a:cubicBezTo>
                    <a:pt x="1274" y="1632"/>
                    <a:pt x="1643" y="1275"/>
                    <a:pt x="1643" y="822"/>
                  </a:cubicBezTo>
                  <a:cubicBezTo>
                    <a:pt x="1643" y="763"/>
                    <a:pt x="1631" y="680"/>
                    <a:pt x="1608" y="620"/>
                  </a:cubicBezTo>
                  <a:cubicBezTo>
                    <a:pt x="1577" y="548"/>
                    <a:pt x="1492" y="484"/>
                    <a:pt x="1400" y="484"/>
                  </a:cubicBezTo>
                  <a:cubicBezTo>
                    <a:pt x="1386" y="484"/>
                    <a:pt x="1372" y="486"/>
                    <a:pt x="1358" y="489"/>
                  </a:cubicBezTo>
                  <a:cubicBezTo>
                    <a:pt x="1250" y="525"/>
                    <a:pt x="1179" y="620"/>
                    <a:pt x="1215" y="727"/>
                  </a:cubicBezTo>
                  <a:cubicBezTo>
                    <a:pt x="1227" y="763"/>
                    <a:pt x="1227" y="787"/>
                    <a:pt x="1227" y="822"/>
                  </a:cubicBezTo>
                  <a:cubicBezTo>
                    <a:pt x="1227" y="1037"/>
                    <a:pt x="1048" y="1215"/>
                    <a:pt x="822" y="1215"/>
                  </a:cubicBezTo>
                  <a:cubicBezTo>
                    <a:pt x="596" y="1215"/>
                    <a:pt x="417" y="1037"/>
                    <a:pt x="417" y="822"/>
                  </a:cubicBezTo>
                  <a:cubicBezTo>
                    <a:pt x="417" y="596"/>
                    <a:pt x="596" y="418"/>
                    <a:pt x="822" y="418"/>
                  </a:cubicBezTo>
                  <a:cubicBezTo>
                    <a:pt x="941" y="418"/>
                    <a:pt x="1036" y="322"/>
                    <a:pt x="1036" y="203"/>
                  </a:cubicBezTo>
                  <a:cubicBezTo>
                    <a:pt x="1036" y="84"/>
                    <a:pt x="941" y="1"/>
                    <a:pt x="8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7" name="Google Shape;9922;p91">
              <a:extLst>
                <a:ext uri="{FF2B5EF4-FFF2-40B4-BE49-F238E27FC236}">
                  <a16:creationId xmlns:a16="http://schemas.microsoft.com/office/drawing/2014/main" id="{47A754C3-14D7-4462-BB5C-E8549682D742}"/>
                </a:ext>
              </a:extLst>
            </p:cNvPr>
            <p:cNvSpPr/>
            <p:nvPr/>
          </p:nvSpPr>
          <p:spPr>
            <a:xfrm>
              <a:off x="6000995" y="4365379"/>
              <a:ext cx="122892" cy="58016"/>
            </a:xfrm>
            <a:custGeom>
              <a:avLst/>
              <a:gdLst/>
              <a:ahLst/>
              <a:cxnLst/>
              <a:rect l="l" t="t" r="r" b="b"/>
              <a:pathLst>
                <a:path w="3870" h="1827" extrusionOk="0">
                  <a:moveTo>
                    <a:pt x="2310" y="1"/>
                  </a:moveTo>
                  <a:cubicBezTo>
                    <a:pt x="1810" y="1"/>
                    <a:pt x="1334" y="143"/>
                    <a:pt x="929" y="429"/>
                  </a:cubicBezTo>
                  <a:cubicBezTo>
                    <a:pt x="524" y="715"/>
                    <a:pt x="226" y="1096"/>
                    <a:pt x="48" y="1548"/>
                  </a:cubicBezTo>
                  <a:cubicBezTo>
                    <a:pt x="0" y="1656"/>
                    <a:pt x="60" y="1775"/>
                    <a:pt x="167" y="1810"/>
                  </a:cubicBezTo>
                  <a:cubicBezTo>
                    <a:pt x="192" y="1822"/>
                    <a:pt x="218" y="1827"/>
                    <a:pt x="244" y="1827"/>
                  </a:cubicBezTo>
                  <a:cubicBezTo>
                    <a:pt x="326" y="1827"/>
                    <a:pt x="404" y="1773"/>
                    <a:pt x="441" y="1691"/>
                  </a:cubicBezTo>
                  <a:cubicBezTo>
                    <a:pt x="738" y="917"/>
                    <a:pt x="1488" y="405"/>
                    <a:pt x="2322" y="405"/>
                  </a:cubicBezTo>
                  <a:cubicBezTo>
                    <a:pt x="2774" y="405"/>
                    <a:pt x="3191" y="536"/>
                    <a:pt x="3548" y="798"/>
                  </a:cubicBezTo>
                  <a:cubicBezTo>
                    <a:pt x="3581" y="831"/>
                    <a:pt x="3624" y="846"/>
                    <a:pt x="3667" y="846"/>
                  </a:cubicBezTo>
                  <a:cubicBezTo>
                    <a:pt x="3732" y="846"/>
                    <a:pt x="3798" y="813"/>
                    <a:pt x="3834" y="763"/>
                  </a:cubicBezTo>
                  <a:cubicBezTo>
                    <a:pt x="3870" y="679"/>
                    <a:pt x="3858" y="560"/>
                    <a:pt x="3774" y="489"/>
                  </a:cubicBezTo>
                  <a:cubicBezTo>
                    <a:pt x="3334" y="179"/>
                    <a:pt x="2846" y="1"/>
                    <a:pt x="2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8" name="Google Shape;9923;p91">
              <a:extLst>
                <a:ext uri="{FF2B5EF4-FFF2-40B4-BE49-F238E27FC236}">
                  <a16:creationId xmlns:a16="http://schemas.microsoft.com/office/drawing/2014/main" id="{49C8E5D5-4BDE-47B0-BEC8-AFAE6E6E78EC}"/>
                </a:ext>
              </a:extLst>
            </p:cNvPr>
            <p:cNvSpPr/>
            <p:nvPr/>
          </p:nvSpPr>
          <p:spPr>
            <a:xfrm>
              <a:off x="5816847" y="4230039"/>
              <a:ext cx="124797" cy="193610"/>
            </a:xfrm>
            <a:custGeom>
              <a:avLst/>
              <a:gdLst/>
              <a:ahLst/>
              <a:cxnLst/>
              <a:rect l="l" t="t" r="r" b="b"/>
              <a:pathLst>
                <a:path w="3930" h="6097" extrusionOk="0">
                  <a:moveTo>
                    <a:pt x="3513" y="417"/>
                  </a:moveTo>
                  <a:lnTo>
                    <a:pt x="3513" y="2441"/>
                  </a:lnTo>
                  <a:lnTo>
                    <a:pt x="822" y="2441"/>
                  </a:lnTo>
                  <a:lnTo>
                    <a:pt x="1834" y="714"/>
                  </a:lnTo>
                  <a:cubicBezTo>
                    <a:pt x="1930" y="524"/>
                    <a:pt x="2144" y="417"/>
                    <a:pt x="2346" y="417"/>
                  </a:cubicBezTo>
                  <a:close/>
                  <a:moveTo>
                    <a:pt x="2346" y="0"/>
                  </a:moveTo>
                  <a:cubicBezTo>
                    <a:pt x="1989" y="0"/>
                    <a:pt x="1644" y="203"/>
                    <a:pt x="1465" y="512"/>
                  </a:cubicBezTo>
                  <a:lnTo>
                    <a:pt x="60" y="2917"/>
                  </a:lnTo>
                  <a:cubicBezTo>
                    <a:pt x="1" y="3024"/>
                    <a:pt x="25" y="3143"/>
                    <a:pt x="132" y="3203"/>
                  </a:cubicBezTo>
                  <a:cubicBezTo>
                    <a:pt x="155" y="3215"/>
                    <a:pt x="203" y="3239"/>
                    <a:pt x="239" y="3239"/>
                  </a:cubicBezTo>
                  <a:cubicBezTo>
                    <a:pt x="310" y="3239"/>
                    <a:pt x="370" y="3203"/>
                    <a:pt x="417" y="3131"/>
                  </a:cubicBezTo>
                  <a:lnTo>
                    <a:pt x="572" y="2846"/>
                  </a:lnTo>
                  <a:lnTo>
                    <a:pt x="3513" y="2846"/>
                  </a:lnTo>
                  <a:lnTo>
                    <a:pt x="3513" y="5882"/>
                  </a:lnTo>
                  <a:cubicBezTo>
                    <a:pt x="3513" y="6001"/>
                    <a:pt x="3596" y="6096"/>
                    <a:pt x="3715" y="6096"/>
                  </a:cubicBezTo>
                  <a:cubicBezTo>
                    <a:pt x="3835" y="6096"/>
                    <a:pt x="3930" y="6001"/>
                    <a:pt x="3930" y="5882"/>
                  </a:cubicBezTo>
                  <a:lnTo>
                    <a:pt x="3930" y="203"/>
                  </a:lnTo>
                  <a:cubicBezTo>
                    <a:pt x="3918" y="95"/>
                    <a:pt x="3823" y="0"/>
                    <a:pt x="37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9" name="Google Shape;9924;p91">
              <a:extLst>
                <a:ext uri="{FF2B5EF4-FFF2-40B4-BE49-F238E27FC236}">
                  <a16:creationId xmlns:a16="http://schemas.microsoft.com/office/drawing/2014/main" id="{0470A186-88DD-4FD0-8B20-EE5DCE138A55}"/>
                </a:ext>
              </a:extLst>
            </p:cNvPr>
            <p:cNvSpPr/>
            <p:nvPr/>
          </p:nvSpPr>
          <p:spPr>
            <a:xfrm>
              <a:off x="5954474" y="4230039"/>
              <a:ext cx="120256" cy="102854"/>
            </a:xfrm>
            <a:custGeom>
              <a:avLst/>
              <a:gdLst/>
              <a:ahLst/>
              <a:cxnLst/>
              <a:rect l="l" t="t" r="r" b="b"/>
              <a:pathLst>
                <a:path w="3787" h="3239" extrusionOk="0"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3024"/>
                  </a:lnTo>
                  <a:cubicBezTo>
                    <a:pt x="1" y="3143"/>
                    <a:pt x="84" y="3239"/>
                    <a:pt x="203" y="3239"/>
                  </a:cubicBezTo>
                  <a:cubicBezTo>
                    <a:pt x="322" y="3239"/>
                    <a:pt x="417" y="3143"/>
                    <a:pt x="417" y="3024"/>
                  </a:cubicBezTo>
                  <a:lnTo>
                    <a:pt x="417" y="405"/>
                  </a:lnTo>
                  <a:lnTo>
                    <a:pt x="1977" y="405"/>
                  </a:lnTo>
                  <a:cubicBezTo>
                    <a:pt x="2132" y="405"/>
                    <a:pt x="2322" y="512"/>
                    <a:pt x="2429" y="655"/>
                  </a:cubicBezTo>
                  <a:lnTo>
                    <a:pt x="3287" y="1786"/>
                  </a:lnTo>
                  <a:cubicBezTo>
                    <a:pt x="3346" y="1869"/>
                    <a:pt x="3358" y="1941"/>
                    <a:pt x="3358" y="2024"/>
                  </a:cubicBezTo>
                  <a:cubicBezTo>
                    <a:pt x="3358" y="2250"/>
                    <a:pt x="3180" y="2429"/>
                    <a:pt x="2953" y="2429"/>
                  </a:cubicBezTo>
                  <a:lnTo>
                    <a:pt x="1013" y="2429"/>
                  </a:lnTo>
                  <a:cubicBezTo>
                    <a:pt x="894" y="2429"/>
                    <a:pt x="798" y="2524"/>
                    <a:pt x="798" y="2643"/>
                  </a:cubicBezTo>
                  <a:cubicBezTo>
                    <a:pt x="798" y="2762"/>
                    <a:pt x="882" y="2846"/>
                    <a:pt x="1013" y="2846"/>
                  </a:cubicBezTo>
                  <a:lnTo>
                    <a:pt x="2977" y="2846"/>
                  </a:lnTo>
                  <a:cubicBezTo>
                    <a:pt x="3418" y="2846"/>
                    <a:pt x="3787" y="2489"/>
                    <a:pt x="3787" y="2024"/>
                  </a:cubicBezTo>
                  <a:cubicBezTo>
                    <a:pt x="3787" y="1846"/>
                    <a:pt x="3727" y="1691"/>
                    <a:pt x="3632" y="1536"/>
                  </a:cubicBezTo>
                  <a:lnTo>
                    <a:pt x="2775" y="405"/>
                  </a:lnTo>
                  <a:cubicBezTo>
                    <a:pt x="2584" y="155"/>
                    <a:pt x="2287" y="0"/>
                    <a:pt x="19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0" name="Google Shape;9925;p91">
              <a:extLst>
                <a:ext uri="{FF2B5EF4-FFF2-40B4-BE49-F238E27FC236}">
                  <a16:creationId xmlns:a16="http://schemas.microsoft.com/office/drawing/2014/main" id="{3512D193-1DDF-480F-8DAB-02F0F0F82F97}"/>
                </a:ext>
              </a:extLst>
            </p:cNvPr>
            <p:cNvSpPr/>
            <p:nvPr/>
          </p:nvSpPr>
          <p:spPr>
            <a:xfrm>
              <a:off x="5876198" y="4333243"/>
              <a:ext cx="39376" cy="13274"/>
            </a:xfrm>
            <a:custGeom>
              <a:avLst/>
              <a:gdLst/>
              <a:ahLst/>
              <a:cxnLst/>
              <a:rect l="l" t="t" r="r" b="b"/>
              <a:pathLst>
                <a:path w="1240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lnTo>
                    <a:pt x="1025" y="417"/>
                  </a:lnTo>
                  <a:cubicBezTo>
                    <a:pt x="1144" y="417"/>
                    <a:pt x="1239" y="322"/>
                    <a:pt x="1239" y="203"/>
                  </a:cubicBezTo>
                  <a:cubicBezTo>
                    <a:pt x="1239" y="84"/>
                    <a:pt x="1156" y="1"/>
                    <a:pt x="10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31" name="Google Shape;9926;p91">
              <a:extLst>
                <a:ext uri="{FF2B5EF4-FFF2-40B4-BE49-F238E27FC236}">
                  <a16:creationId xmlns:a16="http://schemas.microsoft.com/office/drawing/2014/main" id="{14CD62E2-C9F6-457D-995F-AA343C363B64}"/>
                </a:ext>
              </a:extLst>
            </p:cNvPr>
            <p:cNvSpPr/>
            <p:nvPr/>
          </p:nvSpPr>
          <p:spPr>
            <a:xfrm>
              <a:off x="5979433" y="4333243"/>
              <a:ext cx="39344" cy="13274"/>
            </a:xfrm>
            <a:custGeom>
              <a:avLst/>
              <a:gdLst/>
              <a:ahLst/>
              <a:cxnLst/>
              <a:rect l="l" t="t" r="r" b="b"/>
              <a:pathLst>
                <a:path w="1239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1024" y="417"/>
                  </a:lnTo>
                  <a:cubicBezTo>
                    <a:pt x="1143" y="417"/>
                    <a:pt x="1239" y="322"/>
                    <a:pt x="1239" y="203"/>
                  </a:cubicBezTo>
                  <a:cubicBezTo>
                    <a:pt x="1239" y="84"/>
                    <a:pt x="1143" y="1"/>
                    <a:pt x="10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sp>
        <p:nvSpPr>
          <p:cNvPr id="32" name="Google Shape;261;p40">
            <a:extLst>
              <a:ext uri="{FF2B5EF4-FFF2-40B4-BE49-F238E27FC236}">
                <a16:creationId xmlns:a16="http://schemas.microsoft.com/office/drawing/2014/main" id="{F6553C0D-2F9C-416F-BA37-778615CA846A}"/>
              </a:ext>
            </a:extLst>
          </p:cNvPr>
          <p:cNvSpPr txBox="1">
            <a:spLocks/>
          </p:cNvSpPr>
          <p:nvPr/>
        </p:nvSpPr>
        <p:spPr>
          <a:xfrm>
            <a:off x="4901451" y="2294978"/>
            <a:ext cx="1575171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1200" dirty="0">
                <a:solidFill>
                  <a:srgbClr val="C00000"/>
                </a:solidFill>
              </a:rPr>
              <a:t>	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Campers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RV’s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Snowmobiles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Trailers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3" name="Google Shape;261;p40">
            <a:extLst>
              <a:ext uri="{FF2B5EF4-FFF2-40B4-BE49-F238E27FC236}">
                <a16:creationId xmlns:a16="http://schemas.microsoft.com/office/drawing/2014/main" id="{F4E77CF9-EC8D-494F-9F66-BB09174F4D25}"/>
              </a:ext>
            </a:extLst>
          </p:cNvPr>
          <p:cNvSpPr txBox="1">
            <a:spLocks/>
          </p:cNvSpPr>
          <p:nvPr/>
        </p:nvSpPr>
        <p:spPr>
          <a:xfrm>
            <a:off x="6102288" y="2248418"/>
            <a:ext cx="2429242" cy="2026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endParaRPr lang="en-US" sz="1200" dirty="0">
              <a:solidFill>
                <a:srgbClr val="C00000"/>
              </a:solidFill>
            </a:endParaRP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</a:rPr>
              <a:t>Trucks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</a:rPr>
              <a:t>Off Road Construction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</a:rPr>
              <a:t>Vehicles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</a:rPr>
              <a:t>Passenger Cars</a:t>
            </a:r>
          </a:p>
          <a:p>
            <a:pPr marL="171450" indent="-171450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</a:rPr>
              <a:t>Tractors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Google Shape;261;p40">
            <a:extLst>
              <a:ext uri="{FF2B5EF4-FFF2-40B4-BE49-F238E27FC236}">
                <a16:creationId xmlns:a16="http://schemas.microsoft.com/office/drawing/2014/main" id="{D0ACF008-442C-4A47-879A-88DCB3F0435F}"/>
              </a:ext>
            </a:extLst>
          </p:cNvPr>
          <p:cNvSpPr txBox="1">
            <a:spLocks/>
          </p:cNvSpPr>
          <p:nvPr/>
        </p:nvSpPr>
        <p:spPr>
          <a:xfrm>
            <a:off x="3908100" y="3894273"/>
            <a:ext cx="5242443" cy="97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INCLUDES any car registered in another state but garaged in CT.</a:t>
            </a:r>
          </a:p>
        </p:txBody>
      </p:sp>
      <p:pic>
        <p:nvPicPr>
          <p:cNvPr id="35" name="gif">
            <a:hlinkClick r:id="" action="ppaction://media"/>
            <a:extLst>
              <a:ext uri="{FF2B5EF4-FFF2-40B4-BE49-F238E27FC236}">
                <a16:creationId xmlns:a16="http://schemas.microsoft.com/office/drawing/2014/main" id="{104E91FD-C57F-4875-A64A-5972784AD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2837969"/>
            <a:ext cx="3068623" cy="23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0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038" grpId="0" build="p"/>
      <p:bldP spid="18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911" y="980504"/>
            <a:ext cx="3974924" cy="3974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54"/>
          <p:cNvGrpSpPr/>
          <p:nvPr/>
        </p:nvGrpSpPr>
        <p:grpSpPr>
          <a:xfrm rot="5400000">
            <a:off x="4356155" y="696343"/>
            <a:ext cx="808790" cy="1081915"/>
            <a:chOff x="5700725" y="2096750"/>
            <a:chExt cx="1468925" cy="1964975"/>
          </a:xfrm>
        </p:grpSpPr>
        <p:sp>
          <p:nvSpPr>
            <p:cNvPr id="594" name="Google Shape;594;p54"/>
            <p:cNvSpPr/>
            <p:nvPr/>
          </p:nvSpPr>
          <p:spPr>
            <a:xfrm>
              <a:off x="6325075" y="3692300"/>
              <a:ext cx="587225" cy="359950"/>
            </a:xfrm>
            <a:custGeom>
              <a:avLst/>
              <a:gdLst/>
              <a:ahLst/>
              <a:cxnLst/>
              <a:rect l="l" t="t" r="r" b="b"/>
              <a:pathLst>
                <a:path w="23489" h="14398" extrusionOk="0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5" name="Google Shape;595;p54"/>
            <p:cNvSpPr/>
            <p:nvPr/>
          </p:nvSpPr>
          <p:spPr>
            <a:xfrm>
              <a:off x="6130525" y="2382575"/>
              <a:ext cx="1039125" cy="1679150"/>
            </a:xfrm>
            <a:custGeom>
              <a:avLst/>
              <a:gdLst/>
              <a:ahLst/>
              <a:cxnLst/>
              <a:rect l="l" t="t" r="r" b="b"/>
              <a:pathLst>
                <a:path w="41565" h="67166" extrusionOk="0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6" name="Google Shape;596;p54"/>
            <p:cNvSpPr/>
            <p:nvPr/>
          </p:nvSpPr>
          <p:spPr>
            <a:xfrm>
              <a:off x="5700725" y="2096750"/>
              <a:ext cx="979000" cy="893650"/>
            </a:xfrm>
            <a:custGeom>
              <a:avLst/>
              <a:gdLst/>
              <a:ahLst/>
              <a:cxnLst/>
              <a:rect l="l" t="t" r="r" b="b"/>
              <a:pathLst>
                <a:path w="39160" h="35746" extrusionOk="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7" name="Google Shape;597;p54"/>
            <p:cNvSpPr/>
            <p:nvPr/>
          </p:nvSpPr>
          <p:spPr>
            <a:xfrm>
              <a:off x="6182700" y="2433000"/>
              <a:ext cx="508525" cy="535925"/>
            </a:xfrm>
            <a:custGeom>
              <a:avLst/>
              <a:gdLst/>
              <a:ahLst/>
              <a:cxnLst/>
              <a:rect l="l" t="t" r="r" b="b"/>
              <a:pathLst>
                <a:path w="20341" h="21437" extrusionOk="0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598" name="Google Shape;598;p54"/>
          <p:cNvGrpSpPr/>
          <p:nvPr/>
        </p:nvGrpSpPr>
        <p:grpSpPr>
          <a:xfrm>
            <a:off x="716254" y="3047569"/>
            <a:ext cx="885185" cy="1313185"/>
            <a:chOff x="3639300" y="1362050"/>
            <a:chExt cx="1228400" cy="1822350"/>
          </a:xfrm>
        </p:grpSpPr>
        <p:sp>
          <p:nvSpPr>
            <p:cNvPr id="599" name="Google Shape;599;p54"/>
            <p:cNvSpPr/>
            <p:nvPr/>
          </p:nvSpPr>
          <p:spPr>
            <a:xfrm>
              <a:off x="4141625" y="2679425"/>
              <a:ext cx="720750" cy="504975"/>
            </a:xfrm>
            <a:custGeom>
              <a:avLst/>
              <a:gdLst/>
              <a:ahLst/>
              <a:cxnLst/>
              <a:rect l="l" t="t" r="r" b="b"/>
              <a:pathLst>
                <a:path w="28830" h="20199" extrusionOk="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0" name="Google Shape;600;p54"/>
            <p:cNvSpPr/>
            <p:nvPr/>
          </p:nvSpPr>
          <p:spPr>
            <a:xfrm>
              <a:off x="3749850" y="1362050"/>
              <a:ext cx="1117850" cy="1586525"/>
            </a:xfrm>
            <a:custGeom>
              <a:avLst/>
              <a:gdLst/>
              <a:ahLst/>
              <a:cxnLst/>
              <a:rect l="l" t="t" r="r" b="b"/>
              <a:pathLst>
                <a:path w="44714" h="63461" extrusionOk="0">
                  <a:moveTo>
                    <a:pt x="44713" y="1"/>
                  </a:moveTo>
                  <a:cubicBezTo>
                    <a:pt x="44678" y="7040"/>
                    <a:pt x="34879" y="11992"/>
                    <a:pt x="29502" y="14150"/>
                  </a:cubicBezTo>
                  <a:cubicBezTo>
                    <a:pt x="27415" y="14964"/>
                    <a:pt x="25258" y="15671"/>
                    <a:pt x="23100" y="16343"/>
                  </a:cubicBezTo>
                  <a:cubicBezTo>
                    <a:pt x="23595" y="17015"/>
                    <a:pt x="24019" y="17723"/>
                    <a:pt x="24373" y="18466"/>
                  </a:cubicBezTo>
                  <a:cubicBezTo>
                    <a:pt x="25541" y="21083"/>
                    <a:pt x="25682" y="24055"/>
                    <a:pt x="24798" y="26778"/>
                  </a:cubicBezTo>
                  <a:cubicBezTo>
                    <a:pt x="23666" y="30245"/>
                    <a:pt x="20836" y="33004"/>
                    <a:pt x="17475" y="34455"/>
                  </a:cubicBezTo>
                  <a:cubicBezTo>
                    <a:pt x="15798" y="35190"/>
                    <a:pt x="13648" y="35654"/>
                    <a:pt x="11545" y="35654"/>
                  </a:cubicBezTo>
                  <a:cubicBezTo>
                    <a:pt x="9702" y="35654"/>
                    <a:pt x="7895" y="35297"/>
                    <a:pt x="6474" y="34455"/>
                  </a:cubicBezTo>
                  <a:lnTo>
                    <a:pt x="6439" y="34455"/>
                  </a:lnTo>
                  <a:cubicBezTo>
                    <a:pt x="5342" y="33782"/>
                    <a:pt x="4493" y="32757"/>
                    <a:pt x="3679" y="31731"/>
                  </a:cubicBezTo>
                  <a:lnTo>
                    <a:pt x="3644" y="31695"/>
                  </a:lnTo>
                  <a:cubicBezTo>
                    <a:pt x="3113" y="33146"/>
                    <a:pt x="2689" y="34631"/>
                    <a:pt x="2371" y="36152"/>
                  </a:cubicBezTo>
                  <a:cubicBezTo>
                    <a:pt x="1" y="46835"/>
                    <a:pt x="6403" y="56669"/>
                    <a:pt x="15636" y="63461"/>
                  </a:cubicBezTo>
                  <a:cubicBezTo>
                    <a:pt x="16626" y="61515"/>
                    <a:pt x="17900" y="59676"/>
                    <a:pt x="19385" y="58049"/>
                  </a:cubicBezTo>
                  <a:cubicBezTo>
                    <a:pt x="22763" y="54488"/>
                    <a:pt x="27293" y="52708"/>
                    <a:pt x="32052" y="52708"/>
                  </a:cubicBezTo>
                  <a:cubicBezTo>
                    <a:pt x="32824" y="52708"/>
                    <a:pt x="33603" y="52755"/>
                    <a:pt x="34384" y="52849"/>
                  </a:cubicBezTo>
                  <a:cubicBezTo>
                    <a:pt x="36754" y="53132"/>
                    <a:pt x="43263" y="53910"/>
                    <a:pt x="44501" y="56881"/>
                  </a:cubicBezTo>
                  <a:cubicBezTo>
                    <a:pt x="44572" y="35454"/>
                    <a:pt x="44713" y="30"/>
                    <a:pt x="44713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1" name="Google Shape;601;p54"/>
            <p:cNvSpPr/>
            <p:nvPr/>
          </p:nvSpPr>
          <p:spPr>
            <a:xfrm>
              <a:off x="3639300" y="1616750"/>
              <a:ext cx="688050" cy="537700"/>
            </a:xfrm>
            <a:custGeom>
              <a:avLst/>
              <a:gdLst/>
              <a:ahLst/>
              <a:cxnLst/>
              <a:rect l="l" t="t" r="r" b="b"/>
              <a:pathLst>
                <a:path w="27522" h="21508" extrusionOk="0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2" name="Google Shape;602;p54"/>
            <p:cNvSpPr/>
            <p:nvPr/>
          </p:nvSpPr>
          <p:spPr>
            <a:xfrm>
              <a:off x="3841825" y="1770625"/>
              <a:ext cx="550975" cy="481800"/>
            </a:xfrm>
            <a:custGeom>
              <a:avLst/>
              <a:gdLst/>
              <a:ahLst/>
              <a:cxnLst/>
              <a:rect l="l" t="t" r="r" b="b"/>
              <a:pathLst>
                <a:path w="22039" h="19272" extrusionOk="0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sp>
        <p:nvSpPr>
          <p:cNvPr id="603" name="Google Shape;603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Agenda</a:t>
            </a:r>
            <a:endParaRPr dirty="0"/>
          </a:p>
        </p:txBody>
      </p:sp>
      <p:graphicFrame>
        <p:nvGraphicFramePr>
          <p:cNvPr id="604" name="Google Shape;604;p54"/>
          <p:cNvGraphicFramePr/>
          <p:nvPr>
            <p:extLst>
              <p:ext uri="{D42A27DB-BD31-4B8C-83A1-F6EECF244321}">
                <p14:modId xmlns:p14="http://schemas.microsoft.com/office/powerpoint/2010/main" val="529897327"/>
              </p:ext>
            </p:extLst>
          </p:nvPr>
        </p:nvGraphicFramePr>
        <p:xfrm>
          <a:off x="1423668" y="1647721"/>
          <a:ext cx="4514907" cy="2907940"/>
        </p:xfrm>
        <a:graphic>
          <a:graphicData uri="http://schemas.openxmlformats.org/drawingml/2006/table">
            <a:tbl>
              <a:tblPr>
                <a:noFill/>
                <a:tableStyleId>{3D2AF30D-5F89-43D7-A95F-CABB6AAF8408}</a:tableStyleId>
              </a:tblPr>
              <a:tblGrid>
                <a:gridCol w="126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7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5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latin typeface="Lato" panose="020B0604020202020204" charset="0"/>
                          <a:ea typeface="Palanquin SemiBold"/>
                          <a:cs typeface="Palanquin SemiBold"/>
                          <a:sym typeface="Palanquin SemiBold"/>
                        </a:rPr>
                        <a:t>01</a:t>
                      </a:r>
                      <a:endParaRPr sz="3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Presentation</a:t>
                      </a:r>
                      <a:endParaRPr sz="28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latin typeface="Lato" panose="020B0604020202020204" charset="0"/>
                          <a:ea typeface="Palanquin SemiBold"/>
                          <a:cs typeface="Palanquin SemiBold"/>
                          <a:sym typeface="Palanquin SemiBold"/>
                        </a:rPr>
                        <a:t>02</a:t>
                      </a:r>
                      <a:endParaRPr sz="3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Filing Walkthrough</a:t>
                      </a:r>
                      <a:endParaRPr sz="28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latin typeface="Lato" panose="020B0604020202020204" charset="0"/>
                          <a:ea typeface="Palanquin SemiBold"/>
                          <a:cs typeface="Palanquin SemiBold"/>
                          <a:sym typeface="Palanquin SemiBold"/>
                        </a:rPr>
                        <a:t>03</a:t>
                      </a:r>
                      <a:endParaRPr sz="3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Office Hour</a:t>
                      </a:r>
                      <a:endParaRPr sz="28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787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#16</a:t>
            </a:r>
            <a:endParaRPr b="1"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1"/>
          </p:nvPr>
        </p:nvSpPr>
        <p:spPr>
          <a:xfrm>
            <a:off x="4675697" y="887709"/>
            <a:ext cx="38712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Furniture, Fixtures, and Equipment</a:t>
            </a:r>
            <a:endParaRPr dirty="0"/>
          </a:p>
        </p:txBody>
      </p:sp>
      <p:sp>
        <p:nvSpPr>
          <p:cNvPr id="18" name="Google Shape;261;p40">
            <a:extLst>
              <a:ext uri="{FF2B5EF4-FFF2-40B4-BE49-F238E27FC236}">
                <a16:creationId xmlns:a16="http://schemas.microsoft.com/office/drawing/2014/main" id="{7DCC978C-7B30-43A5-BFC7-8D5B1C8F4C54}"/>
              </a:ext>
            </a:extLst>
          </p:cNvPr>
          <p:cNvSpPr txBox="1">
            <a:spLocks/>
          </p:cNvSpPr>
          <p:nvPr/>
        </p:nvSpPr>
        <p:spPr>
          <a:xfrm>
            <a:off x="3358351" y="1218884"/>
            <a:ext cx="5958731" cy="3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Furniture, fixtures, and equipment all of commercial, industrial, manufacturing, mercantile, trading, and all other businesses, occupations, and professions. </a:t>
            </a:r>
          </a:p>
          <a:p>
            <a:pPr marL="0" indent="0" algn="ctr">
              <a:buSzPts val="1100"/>
              <a:buNone/>
            </a:pPr>
            <a:endParaRPr lang="en-US" sz="1200" b="1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r>
              <a:rPr lang="en-US" sz="1200" b="1" dirty="0">
                <a:solidFill>
                  <a:schemeClr val="tx1"/>
                </a:solidFill>
              </a:rPr>
              <a:t>Examples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6" name="Google Shape;261;p40">
            <a:extLst>
              <a:ext uri="{FF2B5EF4-FFF2-40B4-BE49-F238E27FC236}">
                <a16:creationId xmlns:a16="http://schemas.microsoft.com/office/drawing/2014/main" id="{2B7673A8-769D-4E80-BAFA-1DA787A7CCFE}"/>
              </a:ext>
            </a:extLst>
          </p:cNvPr>
          <p:cNvSpPr txBox="1">
            <a:spLocks/>
          </p:cNvSpPr>
          <p:nvPr/>
        </p:nvSpPr>
        <p:spPr>
          <a:xfrm>
            <a:off x="6195498" y="2253227"/>
            <a:ext cx="1575171" cy="82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Desks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Chairs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Tables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File Cabinets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7" name="Google Shape;261;p40">
            <a:extLst>
              <a:ext uri="{FF2B5EF4-FFF2-40B4-BE49-F238E27FC236}">
                <a16:creationId xmlns:a16="http://schemas.microsoft.com/office/drawing/2014/main" id="{99EE3725-1F88-4697-80DF-625F370D4450}"/>
              </a:ext>
            </a:extLst>
          </p:cNvPr>
          <p:cNvSpPr txBox="1">
            <a:spLocks/>
          </p:cNvSpPr>
          <p:nvPr/>
        </p:nvSpPr>
        <p:spPr>
          <a:xfrm>
            <a:off x="4571998" y="2288878"/>
            <a:ext cx="1963571" cy="82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Calculators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Copy Machines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Telephones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(including mobile phones)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8" name="Google Shape;261;p40">
            <a:extLst>
              <a:ext uri="{FF2B5EF4-FFF2-40B4-BE49-F238E27FC236}">
                <a16:creationId xmlns:a16="http://schemas.microsoft.com/office/drawing/2014/main" id="{E705EEAA-1F2E-4449-BBEB-D8EC797BFDAE}"/>
              </a:ext>
            </a:extLst>
          </p:cNvPr>
          <p:cNvSpPr txBox="1">
            <a:spLocks/>
          </p:cNvSpPr>
          <p:nvPr/>
        </p:nvSpPr>
        <p:spPr>
          <a:xfrm>
            <a:off x="4496266" y="3333639"/>
            <a:ext cx="2115031" cy="82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Answering Machines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Postage Meters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Cash Registers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Movable Air 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Conditioners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9" name="Google Shape;261;p40">
            <a:extLst>
              <a:ext uri="{FF2B5EF4-FFF2-40B4-BE49-F238E27FC236}">
                <a16:creationId xmlns:a16="http://schemas.microsoft.com/office/drawing/2014/main" id="{1392320D-FE44-4BB6-A05F-C93AD4921E39}"/>
              </a:ext>
            </a:extLst>
          </p:cNvPr>
          <p:cNvSpPr txBox="1">
            <a:spLocks/>
          </p:cNvSpPr>
          <p:nvPr/>
        </p:nvSpPr>
        <p:spPr>
          <a:xfrm>
            <a:off x="5553782" y="3333639"/>
            <a:ext cx="2876839" cy="82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Partitions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Display Racks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Refrigerators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Freezers &amp; Other 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Kitchen Equipment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0" name="Google Shape;528;p49">
            <a:extLst>
              <a:ext uri="{FF2B5EF4-FFF2-40B4-BE49-F238E27FC236}">
                <a16:creationId xmlns:a16="http://schemas.microsoft.com/office/drawing/2014/main" id="{ED9818EF-C5FB-4AD0-B36E-9164BD9E4E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733" t="7880" r="6237" b="8015"/>
          <a:stretch/>
        </p:blipFill>
        <p:spPr>
          <a:xfrm>
            <a:off x="1289328" y="1711702"/>
            <a:ext cx="3318350" cy="324387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9729;p91">
            <a:extLst>
              <a:ext uri="{FF2B5EF4-FFF2-40B4-BE49-F238E27FC236}">
                <a16:creationId xmlns:a16="http://schemas.microsoft.com/office/drawing/2014/main" id="{CF2A6FDB-4D6F-4573-AADB-795A7BB7C46D}"/>
              </a:ext>
            </a:extLst>
          </p:cNvPr>
          <p:cNvSpPr/>
          <p:nvPr/>
        </p:nvSpPr>
        <p:spPr>
          <a:xfrm>
            <a:off x="4172968" y="906135"/>
            <a:ext cx="323298" cy="320789"/>
          </a:xfrm>
          <a:custGeom>
            <a:avLst/>
            <a:gdLst/>
            <a:ahLst/>
            <a:cxnLst/>
            <a:rect l="l" t="t" r="r" b="b"/>
            <a:pathLst>
              <a:path w="10181" h="10102" extrusionOk="0">
                <a:moveTo>
                  <a:pt x="2632" y="410"/>
                </a:moveTo>
                <a:lnTo>
                  <a:pt x="4085" y="2863"/>
                </a:lnTo>
                <a:lnTo>
                  <a:pt x="3311" y="3327"/>
                </a:lnTo>
                <a:lnTo>
                  <a:pt x="1858" y="874"/>
                </a:lnTo>
                <a:lnTo>
                  <a:pt x="2632" y="410"/>
                </a:lnTo>
                <a:close/>
                <a:moveTo>
                  <a:pt x="2715" y="0"/>
                </a:moveTo>
                <a:cubicBezTo>
                  <a:pt x="2684" y="0"/>
                  <a:pt x="2655" y="12"/>
                  <a:pt x="2620" y="29"/>
                </a:cubicBezTo>
                <a:lnTo>
                  <a:pt x="1537" y="660"/>
                </a:lnTo>
                <a:cubicBezTo>
                  <a:pt x="1442" y="708"/>
                  <a:pt x="1418" y="827"/>
                  <a:pt x="1477" y="922"/>
                </a:cubicBezTo>
                <a:lnTo>
                  <a:pt x="1573" y="1101"/>
                </a:lnTo>
                <a:lnTo>
                  <a:pt x="1132" y="1339"/>
                </a:lnTo>
                <a:cubicBezTo>
                  <a:pt x="668" y="1577"/>
                  <a:pt x="322" y="1993"/>
                  <a:pt x="168" y="2482"/>
                </a:cubicBezTo>
                <a:cubicBezTo>
                  <a:pt x="1" y="2982"/>
                  <a:pt x="49" y="3506"/>
                  <a:pt x="263" y="3982"/>
                </a:cubicBezTo>
                <a:cubicBezTo>
                  <a:pt x="489" y="4446"/>
                  <a:pt x="1180" y="5220"/>
                  <a:pt x="1692" y="5803"/>
                </a:cubicBezTo>
                <a:cubicBezTo>
                  <a:pt x="1727" y="5839"/>
                  <a:pt x="1787" y="5863"/>
                  <a:pt x="1835" y="5863"/>
                </a:cubicBezTo>
                <a:cubicBezTo>
                  <a:pt x="1870" y="5863"/>
                  <a:pt x="1918" y="5839"/>
                  <a:pt x="1954" y="5815"/>
                </a:cubicBezTo>
                <a:cubicBezTo>
                  <a:pt x="2025" y="5744"/>
                  <a:pt x="2025" y="5637"/>
                  <a:pt x="1965" y="5565"/>
                </a:cubicBezTo>
                <a:cubicBezTo>
                  <a:pt x="1251" y="4768"/>
                  <a:pt x="763" y="4149"/>
                  <a:pt x="596" y="3815"/>
                </a:cubicBezTo>
                <a:cubicBezTo>
                  <a:pt x="203" y="3029"/>
                  <a:pt x="525" y="2065"/>
                  <a:pt x="1299" y="1648"/>
                </a:cubicBezTo>
                <a:lnTo>
                  <a:pt x="1751" y="1410"/>
                </a:lnTo>
                <a:lnTo>
                  <a:pt x="2763" y="3125"/>
                </a:lnTo>
                <a:cubicBezTo>
                  <a:pt x="2668" y="3160"/>
                  <a:pt x="2573" y="3220"/>
                  <a:pt x="2501" y="3303"/>
                </a:cubicBezTo>
                <a:cubicBezTo>
                  <a:pt x="2096" y="3660"/>
                  <a:pt x="2037" y="4232"/>
                  <a:pt x="2346" y="4672"/>
                </a:cubicBezTo>
                <a:cubicBezTo>
                  <a:pt x="2513" y="4887"/>
                  <a:pt x="5299" y="7685"/>
                  <a:pt x="5525" y="7839"/>
                </a:cubicBezTo>
                <a:cubicBezTo>
                  <a:pt x="5704" y="7970"/>
                  <a:pt x="5906" y="8030"/>
                  <a:pt x="6133" y="8030"/>
                </a:cubicBezTo>
                <a:cubicBezTo>
                  <a:pt x="6418" y="8030"/>
                  <a:pt x="6692" y="7911"/>
                  <a:pt x="6907" y="7673"/>
                </a:cubicBezTo>
                <a:cubicBezTo>
                  <a:pt x="6978" y="7601"/>
                  <a:pt x="7038" y="7494"/>
                  <a:pt x="7085" y="7387"/>
                </a:cubicBezTo>
                <a:lnTo>
                  <a:pt x="8800" y="8399"/>
                </a:lnTo>
                <a:lnTo>
                  <a:pt x="8562" y="8863"/>
                </a:lnTo>
                <a:cubicBezTo>
                  <a:pt x="8267" y="9418"/>
                  <a:pt x="7695" y="9741"/>
                  <a:pt x="7107" y="9741"/>
                </a:cubicBezTo>
                <a:cubicBezTo>
                  <a:pt x="6862" y="9741"/>
                  <a:pt x="6614" y="9685"/>
                  <a:pt x="6383" y="9566"/>
                </a:cubicBezTo>
                <a:cubicBezTo>
                  <a:pt x="5764" y="9256"/>
                  <a:pt x="4097" y="7768"/>
                  <a:pt x="2513" y="6113"/>
                </a:cubicBezTo>
                <a:cubicBezTo>
                  <a:pt x="2477" y="6077"/>
                  <a:pt x="2433" y="6059"/>
                  <a:pt x="2388" y="6059"/>
                </a:cubicBezTo>
                <a:cubicBezTo>
                  <a:pt x="2344" y="6059"/>
                  <a:pt x="2299" y="6077"/>
                  <a:pt x="2263" y="6113"/>
                </a:cubicBezTo>
                <a:cubicBezTo>
                  <a:pt x="2192" y="6184"/>
                  <a:pt x="2192" y="6292"/>
                  <a:pt x="2263" y="6363"/>
                </a:cubicBezTo>
                <a:cubicBezTo>
                  <a:pt x="3656" y="7839"/>
                  <a:pt x="5466" y="9518"/>
                  <a:pt x="6240" y="9887"/>
                </a:cubicBezTo>
                <a:cubicBezTo>
                  <a:pt x="6514" y="10030"/>
                  <a:pt x="6811" y="10102"/>
                  <a:pt x="7109" y="10102"/>
                </a:cubicBezTo>
                <a:cubicBezTo>
                  <a:pt x="7323" y="10102"/>
                  <a:pt x="7526" y="10066"/>
                  <a:pt x="7740" y="9994"/>
                </a:cubicBezTo>
                <a:cubicBezTo>
                  <a:pt x="8240" y="9828"/>
                  <a:pt x="8645" y="9494"/>
                  <a:pt x="8883" y="9030"/>
                </a:cubicBezTo>
                <a:lnTo>
                  <a:pt x="9121" y="8578"/>
                </a:lnTo>
                <a:lnTo>
                  <a:pt x="9300" y="8685"/>
                </a:lnTo>
                <a:cubicBezTo>
                  <a:pt x="9335" y="8697"/>
                  <a:pt x="9359" y="8721"/>
                  <a:pt x="9395" y="8721"/>
                </a:cubicBezTo>
                <a:cubicBezTo>
                  <a:pt x="9455" y="8721"/>
                  <a:pt x="9514" y="8685"/>
                  <a:pt x="9538" y="8625"/>
                </a:cubicBezTo>
                <a:lnTo>
                  <a:pt x="10181" y="7542"/>
                </a:lnTo>
                <a:cubicBezTo>
                  <a:pt x="10169" y="7494"/>
                  <a:pt x="10169" y="7447"/>
                  <a:pt x="10169" y="7411"/>
                </a:cubicBezTo>
                <a:cubicBezTo>
                  <a:pt x="10157" y="7363"/>
                  <a:pt x="10121" y="7316"/>
                  <a:pt x="10074" y="7304"/>
                </a:cubicBezTo>
                <a:lnTo>
                  <a:pt x="8871" y="6589"/>
                </a:lnTo>
                <a:cubicBezTo>
                  <a:pt x="8845" y="6574"/>
                  <a:pt x="8816" y="6568"/>
                  <a:pt x="8788" y="6568"/>
                </a:cubicBezTo>
                <a:cubicBezTo>
                  <a:pt x="8725" y="6568"/>
                  <a:pt x="8662" y="6600"/>
                  <a:pt x="8621" y="6649"/>
                </a:cubicBezTo>
                <a:cubicBezTo>
                  <a:pt x="8573" y="6732"/>
                  <a:pt x="8609" y="6839"/>
                  <a:pt x="8681" y="6899"/>
                </a:cubicBezTo>
                <a:lnTo>
                  <a:pt x="9740" y="7530"/>
                </a:lnTo>
                <a:lnTo>
                  <a:pt x="9276" y="8304"/>
                </a:lnTo>
                <a:lnTo>
                  <a:pt x="6823" y="6851"/>
                </a:lnTo>
                <a:lnTo>
                  <a:pt x="7276" y="6077"/>
                </a:lnTo>
                <a:lnTo>
                  <a:pt x="8038" y="6530"/>
                </a:lnTo>
                <a:cubicBezTo>
                  <a:pt x="8064" y="6545"/>
                  <a:pt x="8092" y="6551"/>
                  <a:pt x="8121" y="6551"/>
                </a:cubicBezTo>
                <a:cubicBezTo>
                  <a:pt x="8184" y="6551"/>
                  <a:pt x="8247" y="6519"/>
                  <a:pt x="8288" y="6470"/>
                </a:cubicBezTo>
                <a:cubicBezTo>
                  <a:pt x="8335" y="6375"/>
                  <a:pt x="8312" y="6280"/>
                  <a:pt x="8228" y="6220"/>
                </a:cubicBezTo>
                <a:lnTo>
                  <a:pt x="7311" y="5684"/>
                </a:lnTo>
                <a:cubicBezTo>
                  <a:pt x="7281" y="5662"/>
                  <a:pt x="7251" y="5653"/>
                  <a:pt x="7221" y="5653"/>
                </a:cubicBezTo>
                <a:cubicBezTo>
                  <a:pt x="7203" y="5653"/>
                  <a:pt x="7186" y="5656"/>
                  <a:pt x="7169" y="5661"/>
                </a:cubicBezTo>
                <a:cubicBezTo>
                  <a:pt x="7133" y="5684"/>
                  <a:pt x="7085" y="5708"/>
                  <a:pt x="7073" y="5756"/>
                </a:cubicBezTo>
                <a:lnTo>
                  <a:pt x="6430" y="6839"/>
                </a:lnTo>
                <a:cubicBezTo>
                  <a:pt x="6383" y="6935"/>
                  <a:pt x="6418" y="7030"/>
                  <a:pt x="6490" y="7089"/>
                </a:cubicBezTo>
                <a:lnTo>
                  <a:pt x="6728" y="7244"/>
                </a:lnTo>
                <a:lnTo>
                  <a:pt x="6716" y="7268"/>
                </a:lnTo>
                <a:cubicBezTo>
                  <a:pt x="6680" y="7351"/>
                  <a:pt x="6633" y="7411"/>
                  <a:pt x="6597" y="7470"/>
                </a:cubicBezTo>
                <a:cubicBezTo>
                  <a:pt x="6466" y="7615"/>
                  <a:pt x="6284" y="7692"/>
                  <a:pt x="6098" y="7692"/>
                </a:cubicBezTo>
                <a:cubicBezTo>
                  <a:pt x="5962" y="7692"/>
                  <a:pt x="5825" y="7651"/>
                  <a:pt x="5704" y="7566"/>
                </a:cubicBezTo>
                <a:cubicBezTo>
                  <a:pt x="5514" y="7423"/>
                  <a:pt x="2751" y="4672"/>
                  <a:pt x="2608" y="4470"/>
                </a:cubicBezTo>
                <a:cubicBezTo>
                  <a:pt x="2394" y="4196"/>
                  <a:pt x="2442" y="3815"/>
                  <a:pt x="2716" y="3577"/>
                </a:cubicBezTo>
                <a:cubicBezTo>
                  <a:pt x="2775" y="3541"/>
                  <a:pt x="2835" y="3494"/>
                  <a:pt x="2906" y="3458"/>
                </a:cubicBezTo>
                <a:lnTo>
                  <a:pt x="2930" y="3446"/>
                </a:lnTo>
                <a:lnTo>
                  <a:pt x="3085" y="3684"/>
                </a:lnTo>
                <a:cubicBezTo>
                  <a:pt x="3108" y="3744"/>
                  <a:pt x="3168" y="3779"/>
                  <a:pt x="3228" y="3779"/>
                </a:cubicBezTo>
                <a:cubicBezTo>
                  <a:pt x="3263" y="3779"/>
                  <a:pt x="3287" y="3756"/>
                  <a:pt x="3323" y="3744"/>
                </a:cubicBezTo>
                <a:lnTo>
                  <a:pt x="4406" y="3101"/>
                </a:lnTo>
                <a:cubicBezTo>
                  <a:pt x="4454" y="3077"/>
                  <a:pt x="4478" y="3041"/>
                  <a:pt x="4490" y="3006"/>
                </a:cubicBezTo>
                <a:cubicBezTo>
                  <a:pt x="4513" y="2958"/>
                  <a:pt x="4490" y="2910"/>
                  <a:pt x="4478" y="2863"/>
                </a:cubicBezTo>
                <a:lnTo>
                  <a:pt x="2858" y="100"/>
                </a:lnTo>
                <a:cubicBezTo>
                  <a:pt x="2823" y="53"/>
                  <a:pt x="2799" y="29"/>
                  <a:pt x="2751" y="5"/>
                </a:cubicBezTo>
                <a:cubicBezTo>
                  <a:pt x="2739" y="2"/>
                  <a:pt x="2727" y="0"/>
                  <a:pt x="2715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2" name="Google Shape;9729;p91">
            <a:extLst>
              <a:ext uri="{FF2B5EF4-FFF2-40B4-BE49-F238E27FC236}">
                <a16:creationId xmlns:a16="http://schemas.microsoft.com/office/drawing/2014/main" id="{620D3B07-FB36-49EB-8097-616D2A3AC5F6}"/>
              </a:ext>
            </a:extLst>
          </p:cNvPr>
          <p:cNvSpPr/>
          <p:nvPr/>
        </p:nvSpPr>
        <p:spPr>
          <a:xfrm>
            <a:off x="7770669" y="899161"/>
            <a:ext cx="323298" cy="320789"/>
          </a:xfrm>
          <a:custGeom>
            <a:avLst/>
            <a:gdLst/>
            <a:ahLst/>
            <a:cxnLst/>
            <a:rect l="l" t="t" r="r" b="b"/>
            <a:pathLst>
              <a:path w="10181" h="10102" extrusionOk="0">
                <a:moveTo>
                  <a:pt x="2632" y="410"/>
                </a:moveTo>
                <a:lnTo>
                  <a:pt x="4085" y="2863"/>
                </a:lnTo>
                <a:lnTo>
                  <a:pt x="3311" y="3327"/>
                </a:lnTo>
                <a:lnTo>
                  <a:pt x="1858" y="874"/>
                </a:lnTo>
                <a:lnTo>
                  <a:pt x="2632" y="410"/>
                </a:lnTo>
                <a:close/>
                <a:moveTo>
                  <a:pt x="2715" y="0"/>
                </a:moveTo>
                <a:cubicBezTo>
                  <a:pt x="2684" y="0"/>
                  <a:pt x="2655" y="12"/>
                  <a:pt x="2620" y="29"/>
                </a:cubicBezTo>
                <a:lnTo>
                  <a:pt x="1537" y="660"/>
                </a:lnTo>
                <a:cubicBezTo>
                  <a:pt x="1442" y="708"/>
                  <a:pt x="1418" y="827"/>
                  <a:pt x="1477" y="922"/>
                </a:cubicBezTo>
                <a:lnTo>
                  <a:pt x="1573" y="1101"/>
                </a:lnTo>
                <a:lnTo>
                  <a:pt x="1132" y="1339"/>
                </a:lnTo>
                <a:cubicBezTo>
                  <a:pt x="668" y="1577"/>
                  <a:pt x="322" y="1993"/>
                  <a:pt x="168" y="2482"/>
                </a:cubicBezTo>
                <a:cubicBezTo>
                  <a:pt x="1" y="2982"/>
                  <a:pt x="49" y="3506"/>
                  <a:pt x="263" y="3982"/>
                </a:cubicBezTo>
                <a:cubicBezTo>
                  <a:pt x="489" y="4446"/>
                  <a:pt x="1180" y="5220"/>
                  <a:pt x="1692" y="5803"/>
                </a:cubicBezTo>
                <a:cubicBezTo>
                  <a:pt x="1727" y="5839"/>
                  <a:pt x="1787" y="5863"/>
                  <a:pt x="1835" y="5863"/>
                </a:cubicBezTo>
                <a:cubicBezTo>
                  <a:pt x="1870" y="5863"/>
                  <a:pt x="1918" y="5839"/>
                  <a:pt x="1954" y="5815"/>
                </a:cubicBezTo>
                <a:cubicBezTo>
                  <a:pt x="2025" y="5744"/>
                  <a:pt x="2025" y="5637"/>
                  <a:pt x="1965" y="5565"/>
                </a:cubicBezTo>
                <a:cubicBezTo>
                  <a:pt x="1251" y="4768"/>
                  <a:pt x="763" y="4149"/>
                  <a:pt x="596" y="3815"/>
                </a:cubicBezTo>
                <a:cubicBezTo>
                  <a:pt x="203" y="3029"/>
                  <a:pt x="525" y="2065"/>
                  <a:pt x="1299" y="1648"/>
                </a:cubicBezTo>
                <a:lnTo>
                  <a:pt x="1751" y="1410"/>
                </a:lnTo>
                <a:lnTo>
                  <a:pt x="2763" y="3125"/>
                </a:lnTo>
                <a:cubicBezTo>
                  <a:pt x="2668" y="3160"/>
                  <a:pt x="2573" y="3220"/>
                  <a:pt x="2501" y="3303"/>
                </a:cubicBezTo>
                <a:cubicBezTo>
                  <a:pt x="2096" y="3660"/>
                  <a:pt x="2037" y="4232"/>
                  <a:pt x="2346" y="4672"/>
                </a:cubicBezTo>
                <a:cubicBezTo>
                  <a:pt x="2513" y="4887"/>
                  <a:pt x="5299" y="7685"/>
                  <a:pt x="5525" y="7839"/>
                </a:cubicBezTo>
                <a:cubicBezTo>
                  <a:pt x="5704" y="7970"/>
                  <a:pt x="5906" y="8030"/>
                  <a:pt x="6133" y="8030"/>
                </a:cubicBezTo>
                <a:cubicBezTo>
                  <a:pt x="6418" y="8030"/>
                  <a:pt x="6692" y="7911"/>
                  <a:pt x="6907" y="7673"/>
                </a:cubicBezTo>
                <a:cubicBezTo>
                  <a:pt x="6978" y="7601"/>
                  <a:pt x="7038" y="7494"/>
                  <a:pt x="7085" y="7387"/>
                </a:cubicBezTo>
                <a:lnTo>
                  <a:pt x="8800" y="8399"/>
                </a:lnTo>
                <a:lnTo>
                  <a:pt x="8562" y="8863"/>
                </a:lnTo>
                <a:cubicBezTo>
                  <a:pt x="8267" y="9418"/>
                  <a:pt x="7695" y="9741"/>
                  <a:pt x="7107" y="9741"/>
                </a:cubicBezTo>
                <a:cubicBezTo>
                  <a:pt x="6862" y="9741"/>
                  <a:pt x="6614" y="9685"/>
                  <a:pt x="6383" y="9566"/>
                </a:cubicBezTo>
                <a:cubicBezTo>
                  <a:pt x="5764" y="9256"/>
                  <a:pt x="4097" y="7768"/>
                  <a:pt x="2513" y="6113"/>
                </a:cubicBezTo>
                <a:cubicBezTo>
                  <a:pt x="2477" y="6077"/>
                  <a:pt x="2433" y="6059"/>
                  <a:pt x="2388" y="6059"/>
                </a:cubicBezTo>
                <a:cubicBezTo>
                  <a:pt x="2344" y="6059"/>
                  <a:pt x="2299" y="6077"/>
                  <a:pt x="2263" y="6113"/>
                </a:cubicBezTo>
                <a:cubicBezTo>
                  <a:pt x="2192" y="6184"/>
                  <a:pt x="2192" y="6292"/>
                  <a:pt x="2263" y="6363"/>
                </a:cubicBezTo>
                <a:cubicBezTo>
                  <a:pt x="3656" y="7839"/>
                  <a:pt x="5466" y="9518"/>
                  <a:pt x="6240" y="9887"/>
                </a:cubicBezTo>
                <a:cubicBezTo>
                  <a:pt x="6514" y="10030"/>
                  <a:pt x="6811" y="10102"/>
                  <a:pt x="7109" y="10102"/>
                </a:cubicBezTo>
                <a:cubicBezTo>
                  <a:pt x="7323" y="10102"/>
                  <a:pt x="7526" y="10066"/>
                  <a:pt x="7740" y="9994"/>
                </a:cubicBezTo>
                <a:cubicBezTo>
                  <a:pt x="8240" y="9828"/>
                  <a:pt x="8645" y="9494"/>
                  <a:pt x="8883" y="9030"/>
                </a:cubicBezTo>
                <a:lnTo>
                  <a:pt x="9121" y="8578"/>
                </a:lnTo>
                <a:lnTo>
                  <a:pt x="9300" y="8685"/>
                </a:lnTo>
                <a:cubicBezTo>
                  <a:pt x="9335" y="8697"/>
                  <a:pt x="9359" y="8721"/>
                  <a:pt x="9395" y="8721"/>
                </a:cubicBezTo>
                <a:cubicBezTo>
                  <a:pt x="9455" y="8721"/>
                  <a:pt x="9514" y="8685"/>
                  <a:pt x="9538" y="8625"/>
                </a:cubicBezTo>
                <a:lnTo>
                  <a:pt x="10181" y="7542"/>
                </a:lnTo>
                <a:cubicBezTo>
                  <a:pt x="10169" y="7494"/>
                  <a:pt x="10169" y="7447"/>
                  <a:pt x="10169" y="7411"/>
                </a:cubicBezTo>
                <a:cubicBezTo>
                  <a:pt x="10157" y="7363"/>
                  <a:pt x="10121" y="7316"/>
                  <a:pt x="10074" y="7304"/>
                </a:cubicBezTo>
                <a:lnTo>
                  <a:pt x="8871" y="6589"/>
                </a:lnTo>
                <a:cubicBezTo>
                  <a:pt x="8845" y="6574"/>
                  <a:pt x="8816" y="6568"/>
                  <a:pt x="8788" y="6568"/>
                </a:cubicBezTo>
                <a:cubicBezTo>
                  <a:pt x="8725" y="6568"/>
                  <a:pt x="8662" y="6600"/>
                  <a:pt x="8621" y="6649"/>
                </a:cubicBezTo>
                <a:cubicBezTo>
                  <a:pt x="8573" y="6732"/>
                  <a:pt x="8609" y="6839"/>
                  <a:pt x="8681" y="6899"/>
                </a:cubicBezTo>
                <a:lnTo>
                  <a:pt x="9740" y="7530"/>
                </a:lnTo>
                <a:lnTo>
                  <a:pt x="9276" y="8304"/>
                </a:lnTo>
                <a:lnTo>
                  <a:pt x="6823" y="6851"/>
                </a:lnTo>
                <a:lnTo>
                  <a:pt x="7276" y="6077"/>
                </a:lnTo>
                <a:lnTo>
                  <a:pt x="8038" y="6530"/>
                </a:lnTo>
                <a:cubicBezTo>
                  <a:pt x="8064" y="6545"/>
                  <a:pt x="8092" y="6551"/>
                  <a:pt x="8121" y="6551"/>
                </a:cubicBezTo>
                <a:cubicBezTo>
                  <a:pt x="8184" y="6551"/>
                  <a:pt x="8247" y="6519"/>
                  <a:pt x="8288" y="6470"/>
                </a:cubicBezTo>
                <a:cubicBezTo>
                  <a:pt x="8335" y="6375"/>
                  <a:pt x="8312" y="6280"/>
                  <a:pt x="8228" y="6220"/>
                </a:cubicBezTo>
                <a:lnTo>
                  <a:pt x="7311" y="5684"/>
                </a:lnTo>
                <a:cubicBezTo>
                  <a:pt x="7281" y="5662"/>
                  <a:pt x="7251" y="5653"/>
                  <a:pt x="7221" y="5653"/>
                </a:cubicBezTo>
                <a:cubicBezTo>
                  <a:pt x="7203" y="5653"/>
                  <a:pt x="7186" y="5656"/>
                  <a:pt x="7169" y="5661"/>
                </a:cubicBezTo>
                <a:cubicBezTo>
                  <a:pt x="7133" y="5684"/>
                  <a:pt x="7085" y="5708"/>
                  <a:pt x="7073" y="5756"/>
                </a:cubicBezTo>
                <a:lnTo>
                  <a:pt x="6430" y="6839"/>
                </a:lnTo>
                <a:cubicBezTo>
                  <a:pt x="6383" y="6935"/>
                  <a:pt x="6418" y="7030"/>
                  <a:pt x="6490" y="7089"/>
                </a:cubicBezTo>
                <a:lnTo>
                  <a:pt x="6728" y="7244"/>
                </a:lnTo>
                <a:lnTo>
                  <a:pt x="6716" y="7268"/>
                </a:lnTo>
                <a:cubicBezTo>
                  <a:pt x="6680" y="7351"/>
                  <a:pt x="6633" y="7411"/>
                  <a:pt x="6597" y="7470"/>
                </a:cubicBezTo>
                <a:cubicBezTo>
                  <a:pt x="6466" y="7615"/>
                  <a:pt x="6284" y="7692"/>
                  <a:pt x="6098" y="7692"/>
                </a:cubicBezTo>
                <a:cubicBezTo>
                  <a:pt x="5962" y="7692"/>
                  <a:pt x="5825" y="7651"/>
                  <a:pt x="5704" y="7566"/>
                </a:cubicBezTo>
                <a:cubicBezTo>
                  <a:pt x="5514" y="7423"/>
                  <a:pt x="2751" y="4672"/>
                  <a:pt x="2608" y="4470"/>
                </a:cubicBezTo>
                <a:cubicBezTo>
                  <a:pt x="2394" y="4196"/>
                  <a:pt x="2442" y="3815"/>
                  <a:pt x="2716" y="3577"/>
                </a:cubicBezTo>
                <a:cubicBezTo>
                  <a:pt x="2775" y="3541"/>
                  <a:pt x="2835" y="3494"/>
                  <a:pt x="2906" y="3458"/>
                </a:cubicBezTo>
                <a:lnTo>
                  <a:pt x="2930" y="3446"/>
                </a:lnTo>
                <a:lnTo>
                  <a:pt x="3085" y="3684"/>
                </a:lnTo>
                <a:cubicBezTo>
                  <a:pt x="3108" y="3744"/>
                  <a:pt x="3168" y="3779"/>
                  <a:pt x="3228" y="3779"/>
                </a:cubicBezTo>
                <a:cubicBezTo>
                  <a:pt x="3263" y="3779"/>
                  <a:pt x="3287" y="3756"/>
                  <a:pt x="3323" y="3744"/>
                </a:cubicBezTo>
                <a:lnTo>
                  <a:pt x="4406" y="3101"/>
                </a:lnTo>
                <a:cubicBezTo>
                  <a:pt x="4454" y="3077"/>
                  <a:pt x="4478" y="3041"/>
                  <a:pt x="4490" y="3006"/>
                </a:cubicBezTo>
                <a:cubicBezTo>
                  <a:pt x="4513" y="2958"/>
                  <a:pt x="4490" y="2910"/>
                  <a:pt x="4478" y="2863"/>
                </a:cubicBezTo>
                <a:lnTo>
                  <a:pt x="2858" y="100"/>
                </a:lnTo>
                <a:cubicBezTo>
                  <a:pt x="2823" y="53"/>
                  <a:pt x="2799" y="29"/>
                  <a:pt x="2751" y="5"/>
                </a:cubicBezTo>
                <a:cubicBezTo>
                  <a:pt x="2739" y="2"/>
                  <a:pt x="2727" y="0"/>
                  <a:pt x="2715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9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#20</a:t>
            </a:r>
            <a:endParaRPr b="1"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1"/>
          </p:nvPr>
        </p:nvSpPr>
        <p:spPr>
          <a:xfrm>
            <a:off x="5244063" y="1822684"/>
            <a:ext cx="3296463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Electronic Data Processing Equipment</a:t>
            </a:r>
            <a:endParaRPr dirty="0"/>
          </a:p>
        </p:txBody>
      </p:sp>
      <p:sp>
        <p:nvSpPr>
          <p:cNvPr id="18" name="Google Shape;261;p40">
            <a:extLst>
              <a:ext uri="{FF2B5EF4-FFF2-40B4-BE49-F238E27FC236}">
                <a16:creationId xmlns:a16="http://schemas.microsoft.com/office/drawing/2014/main" id="{7DCC978C-7B30-43A5-BFC7-8D5B1C8F4C54}"/>
              </a:ext>
            </a:extLst>
          </p:cNvPr>
          <p:cNvSpPr txBox="1">
            <a:spLocks/>
          </p:cNvSpPr>
          <p:nvPr/>
        </p:nvSpPr>
        <p:spPr>
          <a:xfrm>
            <a:off x="3845052" y="2169187"/>
            <a:ext cx="5958731" cy="3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1200" b="1" dirty="0">
                <a:solidFill>
                  <a:schemeClr val="tx1"/>
                </a:solidFill>
              </a:rPr>
              <a:t>Examples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Google Shape;261;p40">
            <a:extLst>
              <a:ext uri="{FF2B5EF4-FFF2-40B4-BE49-F238E27FC236}">
                <a16:creationId xmlns:a16="http://schemas.microsoft.com/office/drawing/2014/main" id="{64F20A90-C101-4A15-AAC7-7756F936EFC5}"/>
              </a:ext>
            </a:extLst>
          </p:cNvPr>
          <p:cNvSpPr txBox="1">
            <a:spLocks/>
          </p:cNvSpPr>
          <p:nvPr/>
        </p:nvSpPr>
        <p:spPr>
          <a:xfrm>
            <a:off x="5385964" y="2544607"/>
            <a:ext cx="2873598" cy="115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Computers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Printers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Peripheral Computer Equipment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Any other computer based equipment acting as a computer as defined under Section 168 of the IRS Code of 1986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Google Shape;261;p40">
            <a:extLst>
              <a:ext uri="{FF2B5EF4-FFF2-40B4-BE49-F238E27FC236}">
                <a16:creationId xmlns:a16="http://schemas.microsoft.com/office/drawing/2014/main" id="{C0C0A075-D5B5-4616-A2BB-5A3749AD23C1}"/>
              </a:ext>
            </a:extLst>
          </p:cNvPr>
          <p:cNvSpPr txBox="1">
            <a:spLocks/>
          </p:cNvSpPr>
          <p:nvPr/>
        </p:nvSpPr>
        <p:spPr>
          <a:xfrm>
            <a:off x="4193893" y="3809669"/>
            <a:ext cx="5172244" cy="82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rgbClr val="C00000"/>
                </a:solidFill>
              </a:rPr>
              <a:t>Bundled software IS taxable and must be included 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2" name="Google Shape;9579;p91">
            <a:extLst>
              <a:ext uri="{FF2B5EF4-FFF2-40B4-BE49-F238E27FC236}">
                <a16:creationId xmlns:a16="http://schemas.microsoft.com/office/drawing/2014/main" id="{FA9D0A82-5FDA-4F32-AC10-C66EFF237853}"/>
              </a:ext>
            </a:extLst>
          </p:cNvPr>
          <p:cNvGrpSpPr/>
          <p:nvPr/>
        </p:nvGrpSpPr>
        <p:grpSpPr>
          <a:xfrm>
            <a:off x="8417332" y="1816065"/>
            <a:ext cx="359213" cy="327807"/>
            <a:chOff x="1958520" y="2302574"/>
            <a:chExt cx="359213" cy="327807"/>
          </a:xfrm>
        </p:grpSpPr>
        <p:sp>
          <p:nvSpPr>
            <p:cNvPr id="13" name="Google Shape;9580;p91">
              <a:extLst>
                <a:ext uri="{FF2B5EF4-FFF2-40B4-BE49-F238E27FC236}">
                  <a16:creationId xmlns:a16="http://schemas.microsoft.com/office/drawing/2014/main" id="{E508C8EC-1241-4FCA-9E7E-9E1AFF6A506B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4" name="Google Shape;9581;p91">
              <a:extLst>
                <a:ext uri="{FF2B5EF4-FFF2-40B4-BE49-F238E27FC236}">
                  <a16:creationId xmlns:a16="http://schemas.microsoft.com/office/drawing/2014/main" id="{A83ADAF1-1E2F-4D5E-A4F4-0E31654FFB13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5" name="Google Shape;9582;p91">
              <a:extLst>
                <a:ext uri="{FF2B5EF4-FFF2-40B4-BE49-F238E27FC236}">
                  <a16:creationId xmlns:a16="http://schemas.microsoft.com/office/drawing/2014/main" id="{135A6A35-5E87-46A8-9E10-5C009B1ED3B2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16" name="Google Shape;9579;p91">
            <a:extLst>
              <a:ext uri="{FF2B5EF4-FFF2-40B4-BE49-F238E27FC236}">
                <a16:creationId xmlns:a16="http://schemas.microsoft.com/office/drawing/2014/main" id="{FEFA281E-4587-493D-89D3-8FEA0AD97DB6}"/>
              </a:ext>
            </a:extLst>
          </p:cNvPr>
          <p:cNvGrpSpPr/>
          <p:nvPr/>
        </p:nvGrpSpPr>
        <p:grpSpPr>
          <a:xfrm>
            <a:off x="4856493" y="1816065"/>
            <a:ext cx="359213" cy="327807"/>
            <a:chOff x="1958520" y="2302574"/>
            <a:chExt cx="359213" cy="327807"/>
          </a:xfrm>
        </p:grpSpPr>
        <p:sp>
          <p:nvSpPr>
            <p:cNvPr id="17" name="Google Shape;9580;p91">
              <a:extLst>
                <a:ext uri="{FF2B5EF4-FFF2-40B4-BE49-F238E27FC236}">
                  <a16:creationId xmlns:a16="http://schemas.microsoft.com/office/drawing/2014/main" id="{758DB0B8-9FEC-4E9C-86F2-BDCD081534BE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9" name="Google Shape;9581;p91">
              <a:extLst>
                <a:ext uri="{FF2B5EF4-FFF2-40B4-BE49-F238E27FC236}">
                  <a16:creationId xmlns:a16="http://schemas.microsoft.com/office/drawing/2014/main" id="{44B2EE6E-F09A-463F-84FD-9A4C0DD20EDA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0" name="Google Shape;9582;p91">
              <a:extLst>
                <a:ext uri="{FF2B5EF4-FFF2-40B4-BE49-F238E27FC236}">
                  <a16:creationId xmlns:a16="http://schemas.microsoft.com/office/drawing/2014/main" id="{3BFAA1FA-AD80-411E-8C29-8AFAF4F3C2DD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pic>
        <p:nvPicPr>
          <p:cNvPr id="21" name="Google Shape;539;p50">
            <a:extLst>
              <a:ext uri="{FF2B5EF4-FFF2-40B4-BE49-F238E27FC236}">
                <a16:creationId xmlns:a16="http://schemas.microsoft.com/office/drawing/2014/main" id="{A4833708-3ADB-4B13-8387-59EFAE4A8E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072" y="1822684"/>
            <a:ext cx="2929826" cy="2929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5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0"/>
          <p:cNvSpPr txBox="1">
            <a:spLocks noGrp="1"/>
          </p:cNvSpPr>
          <p:nvPr>
            <p:ph type="title"/>
          </p:nvPr>
        </p:nvSpPr>
        <p:spPr>
          <a:xfrm>
            <a:off x="388699" y="424146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Code #24</a:t>
            </a:r>
            <a:endParaRPr b="1" dirty="0"/>
          </a:p>
        </p:txBody>
      </p:sp>
      <p:sp>
        <p:nvSpPr>
          <p:cNvPr id="1038" name="Google Shape;1038;p70"/>
          <p:cNvSpPr txBox="1">
            <a:spLocks noGrp="1"/>
          </p:cNvSpPr>
          <p:nvPr>
            <p:ph type="subTitle" idx="1"/>
          </p:nvPr>
        </p:nvSpPr>
        <p:spPr>
          <a:xfrm>
            <a:off x="4901025" y="1409079"/>
            <a:ext cx="3296463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All Other Goods, Chattels &amp; Effects</a:t>
            </a:r>
            <a:endParaRPr dirty="0"/>
          </a:p>
        </p:txBody>
      </p:sp>
      <p:sp>
        <p:nvSpPr>
          <p:cNvPr id="18" name="Google Shape;261;p40">
            <a:extLst>
              <a:ext uri="{FF2B5EF4-FFF2-40B4-BE49-F238E27FC236}">
                <a16:creationId xmlns:a16="http://schemas.microsoft.com/office/drawing/2014/main" id="{7DCC978C-7B30-43A5-BFC7-8D5B1C8F4C54}"/>
              </a:ext>
            </a:extLst>
          </p:cNvPr>
          <p:cNvSpPr txBox="1">
            <a:spLocks/>
          </p:cNvSpPr>
          <p:nvPr/>
        </p:nvSpPr>
        <p:spPr>
          <a:xfrm>
            <a:off x="4152416" y="1830915"/>
            <a:ext cx="4610581" cy="86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Any other taxable personal property not previously mentioned or which does not appear to fit into any of the other categories. </a:t>
            </a:r>
            <a:endParaRPr lang="en-US" sz="1200" b="1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r>
              <a:rPr lang="en-US" sz="1200" b="1" dirty="0">
                <a:solidFill>
                  <a:schemeClr val="tx1"/>
                </a:solidFill>
              </a:rPr>
              <a:t>Examples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Google Shape;261;p40">
            <a:extLst>
              <a:ext uri="{FF2B5EF4-FFF2-40B4-BE49-F238E27FC236}">
                <a16:creationId xmlns:a16="http://schemas.microsoft.com/office/drawing/2014/main" id="{64F20A90-C101-4A15-AAC7-7756F936EFC5}"/>
              </a:ext>
            </a:extLst>
          </p:cNvPr>
          <p:cNvSpPr txBox="1">
            <a:spLocks/>
          </p:cNvSpPr>
          <p:nvPr/>
        </p:nvSpPr>
        <p:spPr>
          <a:xfrm>
            <a:off x="5020908" y="2547237"/>
            <a:ext cx="2873598" cy="115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Video Tapes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Vending Machines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Pinball Games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Video Games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Signs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Billboards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Coffee Makers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Water Coolers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Google Shape;261;p40">
            <a:extLst>
              <a:ext uri="{FF2B5EF4-FFF2-40B4-BE49-F238E27FC236}">
                <a16:creationId xmlns:a16="http://schemas.microsoft.com/office/drawing/2014/main" id="{C0C0A075-D5B5-4616-A2BB-5A3749AD23C1}"/>
              </a:ext>
            </a:extLst>
          </p:cNvPr>
          <p:cNvSpPr txBox="1">
            <a:spLocks/>
          </p:cNvSpPr>
          <p:nvPr/>
        </p:nvSpPr>
        <p:spPr>
          <a:xfrm>
            <a:off x="3871585" y="4121168"/>
            <a:ext cx="5172244" cy="82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rgbClr val="C00000"/>
                </a:solidFill>
              </a:rPr>
              <a:t>Leasehold Improvements (other than realty)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2" name="Google Shape;9579;p91">
            <a:extLst>
              <a:ext uri="{FF2B5EF4-FFF2-40B4-BE49-F238E27FC236}">
                <a16:creationId xmlns:a16="http://schemas.microsoft.com/office/drawing/2014/main" id="{FA9D0A82-5FDA-4F32-AC10-C66EFF237853}"/>
              </a:ext>
            </a:extLst>
          </p:cNvPr>
          <p:cNvGrpSpPr/>
          <p:nvPr/>
        </p:nvGrpSpPr>
        <p:grpSpPr>
          <a:xfrm>
            <a:off x="7871906" y="1472790"/>
            <a:ext cx="359213" cy="327807"/>
            <a:chOff x="1958520" y="2302574"/>
            <a:chExt cx="359213" cy="327807"/>
          </a:xfrm>
        </p:grpSpPr>
        <p:sp>
          <p:nvSpPr>
            <p:cNvPr id="13" name="Google Shape;9580;p91">
              <a:extLst>
                <a:ext uri="{FF2B5EF4-FFF2-40B4-BE49-F238E27FC236}">
                  <a16:creationId xmlns:a16="http://schemas.microsoft.com/office/drawing/2014/main" id="{E508C8EC-1241-4FCA-9E7E-9E1AFF6A506B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4" name="Google Shape;9581;p91">
              <a:extLst>
                <a:ext uri="{FF2B5EF4-FFF2-40B4-BE49-F238E27FC236}">
                  <a16:creationId xmlns:a16="http://schemas.microsoft.com/office/drawing/2014/main" id="{A83ADAF1-1E2F-4D5E-A4F4-0E31654FFB13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5" name="Google Shape;9582;p91">
              <a:extLst>
                <a:ext uri="{FF2B5EF4-FFF2-40B4-BE49-F238E27FC236}">
                  <a16:creationId xmlns:a16="http://schemas.microsoft.com/office/drawing/2014/main" id="{135A6A35-5E87-46A8-9E10-5C009B1ED3B2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16" name="Google Shape;9579;p91">
            <a:extLst>
              <a:ext uri="{FF2B5EF4-FFF2-40B4-BE49-F238E27FC236}">
                <a16:creationId xmlns:a16="http://schemas.microsoft.com/office/drawing/2014/main" id="{FEFA281E-4587-493D-89D3-8FEA0AD97DB6}"/>
              </a:ext>
            </a:extLst>
          </p:cNvPr>
          <p:cNvGrpSpPr/>
          <p:nvPr/>
        </p:nvGrpSpPr>
        <p:grpSpPr>
          <a:xfrm>
            <a:off x="4412764" y="1455943"/>
            <a:ext cx="359213" cy="327807"/>
            <a:chOff x="1958520" y="2302574"/>
            <a:chExt cx="359213" cy="327807"/>
          </a:xfrm>
        </p:grpSpPr>
        <p:sp>
          <p:nvSpPr>
            <p:cNvPr id="17" name="Google Shape;9580;p91">
              <a:extLst>
                <a:ext uri="{FF2B5EF4-FFF2-40B4-BE49-F238E27FC236}">
                  <a16:creationId xmlns:a16="http://schemas.microsoft.com/office/drawing/2014/main" id="{758DB0B8-9FEC-4E9C-86F2-BDCD081534BE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19" name="Google Shape;9581;p91">
              <a:extLst>
                <a:ext uri="{FF2B5EF4-FFF2-40B4-BE49-F238E27FC236}">
                  <a16:creationId xmlns:a16="http://schemas.microsoft.com/office/drawing/2014/main" id="{44B2EE6E-F09A-463F-84FD-9A4C0DD20EDA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20" name="Google Shape;9582;p91">
              <a:extLst>
                <a:ext uri="{FF2B5EF4-FFF2-40B4-BE49-F238E27FC236}">
                  <a16:creationId xmlns:a16="http://schemas.microsoft.com/office/drawing/2014/main" id="{3BFAA1FA-AD80-411E-8C29-8AFAF4F3C2DD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pic>
        <p:nvPicPr>
          <p:cNvPr id="21" name="Google Shape;539;p50">
            <a:extLst>
              <a:ext uri="{FF2B5EF4-FFF2-40B4-BE49-F238E27FC236}">
                <a16:creationId xmlns:a16="http://schemas.microsoft.com/office/drawing/2014/main" id="{A4833708-3ADB-4B13-8387-59EFAE4A8E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918" y="1789528"/>
            <a:ext cx="2929826" cy="2929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4074758" y="418575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543" name="Google Shape;543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Code #23</a:t>
            </a:r>
            <a:endParaRPr dirty="0"/>
          </a:p>
        </p:txBody>
      </p:sp>
      <p:sp>
        <p:nvSpPr>
          <p:cNvPr id="17" name="Google Shape;261;p40">
            <a:extLst>
              <a:ext uri="{FF2B5EF4-FFF2-40B4-BE49-F238E27FC236}">
                <a16:creationId xmlns:a16="http://schemas.microsoft.com/office/drawing/2014/main" id="{57739FFF-22A2-493A-B3DB-157A72CBAEFF}"/>
              </a:ext>
            </a:extLst>
          </p:cNvPr>
          <p:cNvSpPr txBox="1">
            <a:spLocks/>
          </p:cNvSpPr>
          <p:nvPr/>
        </p:nvSpPr>
        <p:spPr>
          <a:xfrm>
            <a:off x="2176035" y="1424663"/>
            <a:ext cx="6832879" cy="89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2000" b="1" dirty="0"/>
              <a:t>Average Supplies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The average monthly quantity of supplies normally consumed in the course of business.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rgbClr val="C00000"/>
                </a:solidFill>
              </a:rPr>
              <a:t>This code does not need to be broken down by year – it is a monthly/yearly total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b="1" dirty="0">
                <a:solidFill>
                  <a:schemeClr val="tx1"/>
                </a:solidFill>
              </a:rPr>
              <a:t>Examples:</a:t>
            </a: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7" name="Google Shape;9909;p91">
            <a:extLst>
              <a:ext uri="{FF2B5EF4-FFF2-40B4-BE49-F238E27FC236}">
                <a16:creationId xmlns:a16="http://schemas.microsoft.com/office/drawing/2014/main" id="{4241D631-1250-4D29-B49E-891A29250CCD}"/>
              </a:ext>
            </a:extLst>
          </p:cNvPr>
          <p:cNvSpPr/>
          <p:nvPr/>
        </p:nvSpPr>
        <p:spPr>
          <a:xfrm>
            <a:off x="4152477" y="1476052"/>
            <a:ext cx="344097" cy="340033"/>
          </a:xfrm>
          <a:custGeom>
            <a:avLst/>
            <a:gdLst/>
            <a:ahLst/>
            <a:cxnLst/>
            <a:rect l="l" t="t" r="r" b="b"/>
            <a:pathLst>
              <a:path w="10836" h="10708" extrusionOk="0">
                <a:moveTo>
                  <a:pt x="7677" y="328"/>
                </a:moveTo>
                <a:cubicBezTo>
                  <a:pt x="7821" y="328"/>
                  <a:pt x="7960" y="378"/>
                  <a:pt x="8061" y="480"/>
                </a:cubicBezTo>
                <a:lnTo>
                  <a:pt x="10288" y="2706"/>
                </a:lnTo>
                <a:cubicBezTo>
                  <a:pt x="10502" y="2897"/>
                  <a:pt x="10490" y="3278"/>
                  <a:pt x="10252" y="3516"/>
                </a:cubicBezTo>
                <a:cubicBezTo>
                  <a:pt x="10125" y="3643"/>
                  <a:pt x="9961" y="3709"/>
                  <a:pt x="9802" y="3709"/>
                </a:cubicBezTo>
                <a:cubicBezTo>
                  <a:pt x="9661" y="3709"/>
                  <a:pt x="9524" y="3657"/>
                  <a:pt x="9418" y="3552"/>
                </a:cubicBezTo>
                <a:lnTo>
                  <a:pt x="8264" y="2385"/>
                </a:lnTo>
                <a:cubicBezTo>
                  <a:pt x="8234" y="2355"/>
                  <a:pt x="8195" y="2340"/>
                  <a:pt x="8156" y="2340"/>
                </a:cubicBezTo>
                <a:cubicBezTo>
                  <a:pt x="8118" y="2340"/>
                  <a:pt x="8079" y="2355"/>
                  <a:pt x="8049" y="2385"/>
                </a:cubicBezTo>
                <a:cubicBezTo>
                  <a:pt x="7990" y="2444"/>
                  <a:pt x="7990" y="2540"/>
                  <a:pt x="8049" y="2599"/>
                </a:cubicBezTo>
                <a:lnTo>
                  <a:pt x="8930" y="3480"/>
                </a:lnTo>
                <a:lnTo>
                  <a:pt x="7811" y="4587"/>
                </a:lnTo>
                <a:cubicBezTo>
                  <a:pt x="7549" y="4861"/>
                  <a:pt x="7382" y="5207"/>
                  <a:pt x="7335" y="5564"/>
                </a:cubicBezTo>
                <a:cubicBezTo>
                  <a:pt x="7287" y="5921"/>
                  <a:pt x="7371" y="6290"/>
                  <a:pt x="7561" y="6588"/>
                </a:cubicBezTo>
                <a:cubicBezTo>
                  <a:pt x="7930" y="7171"/>
                  <a:pt x="7859" y="7838"/>
                  <a:pt x="7728" y="8028"/>
                </a:cubicBezTo>
                <a:cubicBezTo>
                  <a:pt x="7644" y="8016"/>
                  <a:pt x="7406" y="7897"/>
                  <a:pt x="6751" y="7350"/>
                </a:cubicBezTo>
                <a:cubicBezTo>
                  <a:pt x="6335" y="6993"/>
                  <a:pt x="5835" y="6528"/>
                  <a:pt x="5311" y="6004"/>
                </a:cubicBezTo>
                <a:lnTo>
                  <a:pt x="5204" y="5897"/>
                </a:lnTo>
                <a:lnTo>
                  <a:pt x="5180" y="5873"/>
                </a:lnTo>
                <a:cubicBezTo>
                  <a:pt x="5085" y="5778"/>
                  <a:pt x="4977" y="5695"/>
                  <a:pt x="4894" y="5588"/>
                </a:cubicBezTo>
                <a:lnTo>
                  <a:pt x="4846" y="5540"/>
                </a:lnTo>
                <a:lnTo>
                  <a:pt x="4739" y="5445"/>
                </a:lnTo>
                <a:cubicBezTo>
                  <a:pt x="4239" y="4921"/>
                  <a:pt x="3763" y="4409"/>
                  <a:pt x="3406" y="3992"/>
                </a:cubicBezTo>
                <a:cubicBezTo>
                  <a:pt x="2858" y="3337"/>
                  <a:pt x="2751" y="3099"/>
                  <a:pt x="2715" y="3028"/>
                </a:cubicBezTo>
                <a:cubicBezTo>
                  <a:pt x="2805" y="2970"/>
                  <a:pt x="2986" y="2926"/>
                  <a:pt x="3210" y="2926"/>
                </a:cubicBezTo>
                <a:cubicBezTo>
                  <a:pt x="3492" y="2926"/>
                  <a:pt x="3843" y="2995"/>
                  <a:pt x="4168" y="3194"/>
                </a:cubicBezTo>
                <a:cubicBezTo>
                  <a:pt x="4416" y="3353"/>
                  <a:pt x="4715" y="3430"/>
                  <a:pt x="5014" y="3430"/>
                </a:cubicBezTo>
                <a:cubicBezTo>
                  <a:pt x="5073" y="3430"/>
                  <a:pt x="5133" y="3427"/>
                  <a:pt x="5192" y="3421"/>
                </a:cubicBezTo>
                <a:cubicBezTo>
                  <a:pt x="5549" y="3373"/>
                  <a:pt x="5894" y="3194"/>
                  <a:pt x="6156" y="2944"/>
                </a:cubicBezTo>
                <a:lnTo>
                  <a:pt x="7275" y="1825"/>
                </a:lnTo>
                <a:lnTo>
                  <a:pt x="7359" y="1909"/>
                </a:lnTo>
                <a:cubicBezTo>
                  <a:pt x="7394" y="1938"/>
                  <a:pt x="7433" y="1953"/>
                  <a:pt x="7470" y="1953"/>
                </a:cubicBezTo>
                <a:cubicBezTo>
                  <a:pt x="7507" y="1953"/>
                  <a:pt x="7543" y="1938"/>
                  <a:pt x="7573" y="1909"/>
                </a:cubicBezTo>
                <a:cubicBezTo>
                  <a:pt x="7633" y="1849"/>
                  <a:pt x="7633" y="1766"/>
                  <a:pt x="7573" y="1706"/>
                </a:cubicBezTo>
                <a:lnTo>
                  <a:pt x="7204" y="1337"/>
                </a:lnTo>
                <a:lnTo>
                  <a:pt x="7192" y="1313"/>
                </a:lnTo>
                <a:cubicBezTo>
                  <a:pt x="7025" y="1123"/>
                  <a:pt x="7013" y="837"/>
                  <a:pt x="7144" y="635"/>
                </a:cubicBezTo>
                <a:cubicBezTo>
                  <a:pt x="7168" y="587"/>
                  <a:pt x="7204" y="539"/>
                  <a:pt x="7228" y="516"/>
                </a:cubicBezTo>
                <a:cubicBezTo>
                  <a:pt x="7353" y="390"/>
                  <a:pt x="7518" y="328"/>
                  <a:pt x="7677" y="328"/>
                </a:cubicBezTo>
                <a:close/>
                <a:moveTo>
                  <a:pt x="7667" y="0"/>
                </a:moveTo>
                <a:cubicBezTo>
                  <a:pt x="7428" y="0"/>
                  <a:pt x="7186" y="93"/>
                  <a:pt x="7001" y="277"/>
                </a:cubicBezTo>
                <a:cubicBezTo>
                  <a:pt x="6644" y="635"/>
                  <a:pt x="6632" y="1194"/>
                  <a:pt x="6978" y="1539"/>
                </a:cubicBezTo>
                <a:lnTo>
                  <a:pt x="7037" y="1599"/>
                </a:lnTo>
                <a:lnTo>
                  <a:pt x="5918" y="2718"/>
                </a:lnTo>
                <a:cubicBezTo>
                  <a:pt x="5651" y="2985"/>
                  <a:pt x="5292" y="3125"/>
                  <a:pt x="4942" y="3125"/>
                </a:cubicBezTo>
                <a:cubicBezTo>
                  <a:pt x="4715" y="3125"/>
                  <a:pt x="4491" y="3066"/>
                  <a:pt x="4299" y="2944"/>
                </a:cubicBezTo>
                <a:cubicBezTo>
                  <a:pt x="3965" y="2730"/>
                  <a:pt x="3596" y="2623"/>
                  <a:pt x="3215" y="2623"/>
                </a:cubicBezTo>
                <a:cubicBezTo>
                  <a:pt x="2882" y="2623"/>
                  <a:pt x="2584" y="2706"/>
                  <a:pt x="2453" y="2849"/>
                </a:cubicBezTo>
                <a:cubicBezTo>
                  <a:pt x="2322" y="2980"/>
                  <a:pt x="2418" y="3194"/>
                  <a:pt x="2525" y="3385"/>
                </a:cubicBezTo>
                <a:cubicBezTo>
                  <a:pt x="2632" y="3564"/>
                  <a:pt x="2810" y="3802"/>
                  <a:pt x="3049" y="4087"/>
                </a:cubicBezTo>
                <a:cubicBezTo>
                  <a:pt x="3394" y="4504"/>
                  <a:pt x="3846" y="5004"/>
                  <a:pt x="4370" y="5540"/>
                </a:cubicBezTo>
                <a:lnTo>
                  <a:pt x="3180" y="6731"/>
                </a:lnTo>
                <a:cubicBezTo>
                  <a:pt x="2763" y="7147"/>
                  <a:pt x="2346" y="7600"/>
                  <a:pt x="1965" y="8064"/>
                </a:cubicBezTo>
                <a:lnTo>
                  <a:pt x="84" y="10291"/>
                </a:lnTo>
                <a:cubicBezTo>
                  <a:pt x="1" y="10398"/>
                  <a:pt x="1" y="10541"/>
                  <a:pt x="84" y="10636"/>
                </a:cubicBezTo>
                <a:cubicBezTo>
                  <a:pt x="132" y="10683"/>
                  <a:pt x="191" y="10707"/>
                  <a:pt x="251" y="10707"/>
                </a:cubicBezTo>
                <a:cubicBezTo>
                  <a:pt x="310" y="10707"/>
                  <a:pt x="370" y="10683"/>
                  <a:pt x="429" y="10636"/>
                </a:cubicBezTo>
                <a:lnTo>
                  <a:pt x="2572" y="8850"/>
                </a:lnTo>
                <a:cubicBezTo>
                  <a:pt x="2632" y="8790"/>
                  <a:pt x="2644" y="8695"/>
                  <a:pt x="2584" y="8636"/>
                </a:cubicBezTo>
                <a:cubicBezTo>
                  <a:pt x="2552" y="8603"/>
                  <a:pt x="2512" y="8585"/>
                  <a:pt x="2472" y="8585"/>
                </a:cubicBezTo>
                <a:cubicBezTo>
                  <a:pt x="2440" y="8585"/>
                  <a:pt x="2409" y="8597"/>
                  <a:pt x="2382" y="8624"/>
                </a:cubicBezTo>
                <a:lnTo>
                  <a:pt x="739" y="9993"/>
                </a:lnTo>
                <a:lnTo>
                  <a:pt x="2191" y="8266"/>
                </a:lnTo>
                <a:cubicBezTo>
                  <a:pt x="2560" y="7826"/>
                  <a:pt x="2965" y="7374"/>
                  <a:pt x="3382" y="6957"/>
                </a:cubicBezTo>
                <a:lnTo>
                  <a:pt x="4573" y="5766"/>
                </a:lnTo>
                <a:lnTo>
                  <a:pt x="4585" y="5778"/>
                </a:lnTo>
                <a:lnTo>
                  <a:pt x="4763" y="5957"/>
                </a:lnTo>
                <a:lnTo>
                  <a:pt x="4942" y="6135"/>
                </a:lnTo>
                <a:lnTo>
                  <a:pt x="4954" y="6159"/>
                </a:lnTo>
                <a:lnTo>
                  <a:pt x="3763" y="7350"/>
                </a:lnTo>
                <a:cubicBezTo>
                  <a:pt x="3537" y="7564"/>
                  <a:pt x="3299" y="7790"/>
                  <a:pt x="3084" y="8005"/>
                </a:cubicBezTo>
                <a:cubicBezTo>
                  <a:pt x="3025" y="8064"/>
                  <a:pt x="3025" y="8147"/>
                  <a:pt x="3061" y="8207"/>
                </a:cubicBezTo>
                <a:cubicBezTo>
                  <a:pt x="3092" y="8238"/>
                  <a:pt x="3133" y="8253"/>
                  <a:pt x="3174" y="8253"/>
                </a:cubicBezTo>
                <a:cubicBezTo>
                  <a:pt x="3211" y="8253"/>
                  <a:pt x="3247" y="8241"/>
                  <a:pt x="3275" y="8219"/>
                </a:cubicBezTo>
                <a:cubicBezTo>
                  <a:pt x="3513" y="8005"/>
                  <a:pt x="3751" y="7778"/>
                  <a:pt x="3977" y="7552"/>
                </a:cubicBezTo>
                <a:lnTo>
                  <a:pt x="5168" y="6361"/>
                </a:lnTo>
                <a:cubicBezTo>
                  <a:pt x="5704" y="6885"/>
                  <a:pt x="6204" y="7350"/>
                  <a:pt x="6620" y="7683"/>
                </a:cubicBezTo>
                <a:cubicBezTo>
                  <a:pt x="6906" y="7921"/>
                  <a:pt x="7144" y="8088"/>
                  <a:pt x="7323" y="8207"/>
                </a:cubicBezTo>
                <a:cubicBezTo>
                  <a:pt x="7442" y="8278"/>
                  <a:pt x="7573" y="8362"/>
                  <a:pt x="7692" y="8362"/>
                </a:cubicBezTo>
                <a:cubicBezTo>
                  <a:pt x="7752" y="8362"/>
                  <a:pt x="7811" y="8338"/>
                  <a:pt x="7859" y="8302"/>
                </a:cubicBezTo>
                <a:cubicBezTo>
                  <a:pt x="7990" y="8159"/>
                  <a:pt x="8073" y="7862"/>
                  <a:pt x="8073" y="7540"/>
                </a:cubicBezTo>
                <a:cubicBezTo>
                  <a:pt x="8073" y="7171"/>
                  <a:pt x="7954" y="6778"/>
                  <a:pt x="7763" y="6457"/>
                </a:cubicBezTo>
                <a:cubicBezTo>
                  <a:pt x="7454" y="5957"/>
                  <a:pt x="7549" y="5278"/>
                  <a:pt x="7990" y="4826"/>
                </a:cubicBezTo>
                <a:lnTo>
                  <a:pt x="9109" y="3718"/>
                </a:lnTo>
                <a:lnTo>
                  <a:pt x="9168" y="3778"/>
                </a:lnTo>
                <a:lnTo>
                  <a:pt x="9192" y="3802"/>
                </a:lnTo>
                <a:lnTo>
                  <a:pt x="9216" y="3814"/>
                </a:lnTo>
                <a:cubicBezTo>
                  <a:pt x="9216" y="3814"/>
                  <a:pt x="9228" y="3837"/>
                  <a:pt x="9240" y="3837"/>
                </a:cubicBezTo>
                <a:cubicBezTo>
                  <a:pt x="9240" y="3837"/>
                  <a:pt x="9252" y="3837"/>
                  <a:pt x="9252" y="3849"/>
                </a:cubicBezTo>
                <a:lnTo>
                  <a:pt x="9264" y="3861"/>
                </a:lnTo>
                <a:cubicBezTo>
                  <a:pt x="9264" y="3861"/>
                  <a:pt x="9287" y="3861"/>
                  <a:pt x="9287" y="3873"/>
                </a:cubicBezTo>
                <a:lnTo>
                  <a:pt x="9299" y="3897"/>
                </a:lnTo>
                <a:cubicBezTo>
                  <a:pt x="9299" y="3897"/>
                  <a:pt x="9311" y="3897"/>
                  <a:pt x="9311" y="3909"/>
                </a:cubicBezTo>
                <a:lnTo>
                  <a:pt x="9323" y="3921"/>
                </a:lnTo>
                <a:cubicBezTo>
                  <a:pt x="9323" y="3921"/>
                  <a:pt x="9347" y="3921"/>
                  <a:pt x="9347" y="3933"/>
                </a:cubicBezTo>
                <a:lnTo>
                  <a:pt x="9359" y="3956"/>
                </a:lnTo>
                <a:cubicBezTo>
                  <a:pt x="9359" y="3956"/>
                  <a:pt x="9371" y="3956"/>
                  <a:pt x="9371" y="3968"/>
                </a:cubicBezTo>
                <a:cubicBezTo>
                  <a:pt x="9371" y="3968"/>
                  <a:pt x="9383" y="3968"/>
                  <a:pt x="9383" y="3980"/>
                </a:cubicBezTo>
                <a:cubicBezTo>
                  <a:pt x="9383" y="3980"/>
                  <a:pt x="9407" y="3980"/>
                  <a:pt x="9407" y="3992"/>
                </a:cubicBezTo>
                <a:cubicBezTo>
                  <a:pt x="9407" y="3992"/>
                  <a:pt x="9418" y="3992"/>
                  <a:pt x="9418" y="4016"/>
                </a:cubicBezTo>
                <a:lnTo>
                  <a:pt x="9430" y="4016"/>
                </a:lnTo>
                <a:cubicBezTo>
                  <a:pt x="9430" y="4016"/>
                  <a:pt x="9442" y="4016"/>
                  <a:pt x="9442" y="4028"/>
                </a:cubicBezTo>
                <a:lnTo>
                  <a:pt x="9942" y="4028"/>
                </a:lnTo>
                <a:cubicBezTo>
                  <a:pt x="9954" y="4028"/>
                  <a:pt x="9954" y="4028"/>
                  <a:pt x="9966" y="4016"/>
                </a:cubicBezTo>
                <a:lnTo>
                  <a:pt x="9978" y="4016"/>
                </a:lnTo>
                <a:cubicBezTo>
                  <a:pt x="10002" y="4016"/>
                  <a:pt x="10002" y="4016"/>
                  <a:pt x="10014" y="3992"/>
                </a:cubicBezTo>
                <a:lnTo>
                  <a:pt x="10026" y="3992"/>
                </a:lnTo>
                <a:cubicBezTo>
                  <a:pt x="10038" y="3992"/>
                  <a:pt x="10038" y="3992"/>
                  <a:pt x="10061" y="3980"/>
                </a:cubicBezTo>
                <a:cubicBezTo>
                  <a:pt x="10061" y="3980"/>
                  <a:pt x="10073" y="3980"/>
                  <a:pt x="10073" y="3968"/>
                </a:cubicBezTo>
                <a:cubicBezTo>
                  <a:pt x="10085" y="3968"/>
                  <a:pt x="10085" y="3956"/>
                  <a:pt x="10097" y="3956"/>
                </a:cubicBezTo>
                <a:cubicBezTo>
                  <a:pt x="10097" y="3956"/>
                  <a:pt x="10121" y="3956"/>
                  <a:pt x="10121" y="3933"/>
                </a:cubicBezTo>
                <a:cubicBezTo>
                  <a:pt x="10133" y="3933"/>
                  <a:pt x="10133" y="3921"/>
                  <a:pt x="10145" y="3921"/>
                </a:cubicBezTo>
                <a:cubicBezTo>
                  <a:pt x="10145" y="3921"/>
                  <a:pt x="10157" y="3921"/>
                  <a:pt x="10157" y="3909"/>
                </a:cubicBezTo>
                <a:cubicBezTo>
                  <a:pt x="10180" y="3909"/>
                  <a:pt x="10180" y="3897"/>
                  <a:pt x="10192" y="3897"/>
                </a:cubicBezTo>
                <a:cubicBezTo>
                  <a:pt x="10192" y="3897"/>
                  <a:pt x="10204" y="3897"/>
                  <a:pt x="10204" y="3873"/>
                </a:cubicBezTo>
                <a:cubicBezTo>
                  <a:pt x="10216" y="3873"/>
                  <a:pt x="10216" y="3861"/>
                  <a:pt x="10240" y="3861"/>
                </a:cubicBezTo>
                <a:cubicBezTo>
                  <a:pt x="10240" y="3861"/>
                  <a:pt x="10252" y="3861"/>
                  <a:pt x="10252" y="3849"/>
                </a:cubicBezTo>
                <a:cubicBezTo>
                  <a:pt x="10264" y="3849"/>
                  <a:pt x="10264" y="3837"/>
                  <a:pt x="10276" y="3837"/>
                </a:cubicBezTo>
                <a:cubicBezTo>
                  <a:pt x="10276" y="3837"/>
                  <a:pt x="10300" y="3837"/>
                  <a:pt x="10300" y="3814"/>
                </a:cubicBezTo>
                <a:cubicBezTo>
                  <a:pt x="10311" y="3814"/>
                  <a:pt x="10311" y="3802"/>
                  <a:pt x="10323" y="3802"/>
                </a:cubicBezTo>
                <a:cubicBezTo>
                  <a:pt x="10323" y="3802"/>
                  <a:pt x="10335" y="3802"/>
                  <a:pt x="10335" y="3790"/>
                </a:cubicBezTo>
                <a:cubicBezTo>
                  <a:pt x="10359" y="3778"/>
                  <a:pt x="10371" y="3778"/>
                  <a:pt x="10371" y="3754"/>
                </a:cubicBezTo>
                <a:cubicBezTo>
                  <a:pt x="10823" y="3373"/>
                  <a:pt x="10835" y="2802"/>
                  <a:pt x="10490" y="2468"/>
                </a:cubicBezTo>
                <a:lnTo>
                  <a:pt x="8275" y="242"/>
                </a:lnTo>
                <a:cubicBezTo>
                  <a:pt x="8109" y="81"/>
                  <a:pt x="7889" y="0"/>
                  <a:pt x="76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58" name="Google Shape;9909;p91">
            <a:extLst>
              <a:ext uri="{FF2B5EF4-FFF2-40B4-BE49-F238E27FC236}">
                <a16:creationId xmlns:a16="http://schemas.microsoft.com/office/drawing/2014/main" id="{970E6EF3-4550-4ECC-9344-82BF3702654B}"/>
              </a:ext>
            </a:extLst>
          </p:cNvPr>
          <p:cNvSpPr/>
          <p:nvPr/>
        </p:nvSpPr>
        <p:spPr>
          <a:xfrm>
            <a:off x="6654012" y="1476051"/>
            <a:ext cx="344097" cy="340033"/>
          </a:xfrm>
          <a:custGeom>
            <a:avLst/>
            <a:gdLst/>
            <a:ahLst/>
            <a:cxnLst/>
            <a:rect l="l" t="t" r="r" b="b"/>
            <a:pathLst>
              <a:path w="10836" h="10708" extrusionOk="0">
                <a:moveTo>
                  <a:pt x="7677" y="328"/>
                </a:moveTo>
                <a:cubicBezTo>
                  <a:pt x="7821" y="328"/>
                  <a:pt x="7960" y="378"/>
                  <a:pt x="8061" y="480"/>
                </a:cubicBezTo>
                <a:lnTo>
                  <a:pt x="10288" y="2706"/>
                </a:lnTo>
                <a:cubicBezTo>
                  <a:pt x="10502" y="2897"/>
                  <a:pt x="10490" y="3278"/>
                  <a:pt x="10252" y="3516"/>
                </a:cubicBezTo>
                <a:cubicBezTo>
                  <a:pt x="10125" y="3643"/>
                  <a:pt x="9961" y="3709"/>
                  <a:pt x="9802" y="3709"/>
                </a:cubicBezTo>
                <a:cubicBezTo>
                  <a:pt x="9661" y="3709"/>
                  <a:pt x="9524" y="3657"/>
                  <a:pt x="9418" y="3552"/>
                </a:cubicBezTo>
                <a:lnTo>
                  <a:pt x="8264" y="2385"/>
                </a:lnTo>
                <a:cubicBezTo>
                  <a:pt x="8234" y="2355"/>
                  <a:pt x="8195" y="2340"/>
                  <a:pt x="8156" y="2340"/>
                </a:cubicBezTo>
                <a:cubicBezTo>
                  <a:pt x="8118" y="2340"/>
                  <a:pt x="8079" y="2355"/>
                  <a:pt x="8049" y="2385"/>
                </a:cubicBezTo>
                <a:cubicBezTo>
                  <a:pt x="7990" y="2444"/>
                  <a:pt x="7990" y="2540"/>
                  <a:pt x="8049" y="2599"/>
                </a:cubicBezTo>
                <a:lnTo>
                  <a:pt x="8930" y="3480"/>
                </a:lnTo>
                <a:lnTo>
                  <a:pt x="7811" y="4587"/>
                </a:lnTo>
                <a:cubicBezTo>
                  <a:pt x="7549" y="4861"/>
                  <a:pt x="7382" y="5207"/>
                  <a:pt x="7335" y="5564"/>
                </a:cubicBezTo>
                <a:cubicBezTo>
                  <a:pt x="7287" y="5921"/>
                  <a:pt x="7371" y="6290"/>
                  <a:pt x="7561" y="6588"/>
                </a:cubicBezTo>
                <a:cubicBezTo>
                  <a:pt x="7930" y="7171"/>
                  <a:pt x="7859" y="7838"/>
                  <a:pt x="7728" y="8028"/>
                </a:cubicBezTo>
                <a:cubicBezTo>
                  <a:pt x="7644" y="8016"/>
                  <a:pt x="7406" y="7897"/>
                  <a:pt x="6751" y="7350"/>
                </a:cubicBezTo>
                <a:cubicBezTo>
                  <a:pt x="6335" y="6993"/>
                  <a:pt x="5835" y="6528"/>
                  <a:pt x="5311" y="6004"/>
                </a:cubicBezTo>
                <a:lnTo>
                  <a:pt x="5204" y="5897"/>
                </a:lnTo>
                <a:lnTo>
                  <a:pt x="5180" y="5873"/>
                </a:lnTo>
                <a:cubicBezTo>
                  <a:pt x="5085" y="5778"/>
                  <a:pt x="4977" y="5695"/>
                  <a:pt x="4894" y="5588"/>
                </a:cubicBezTo>
                <a:lnTo>
                  <a:pt x="4846" y="5540"/>
                </a:lnTo>
                <a:lnTo>
                  <a:pt x="4739" y="5445"/>
                </a:lnTo>
                <a:cubicBezTo>
                  <a:pt x="4239" y="4921"/>
                  <a:pt x="3763" y="4409"/>
                  <a:pt x="3406" y="3992"/>
                </a:cubicBezTo>
                <a:cubicBezTo>
                  <a:pt x="2858" y="3337"/>
                  <a:pt x="2751" y="3099"/>
                  <a:pt x="2715" y="3028"/>
                </a:cubicBezTo>
                <a:cubicBezTo>
                  <a:pt x="2805" y="2970"/>
                  <a:pt x="2986" y="2926"/>
                  <a:pt x="3210" y="2926"/>
                </a:cubicBezTo>
                <a:cubicBezTo>
                  <a:pt x="3492" y="2926"/>
                  <a:pt x="3843" y="2995"/>
                  <a:pt x="4168" y="3194"/>
                </a:cubicBezTo>
                <a:cubicBezTo>
                  <a:pt x="4416" y="3353"/>
                  <a:pt x="4715" y="3430"/>
                  <a:pt x="5014" y="3430"/>
                </a:cubicBezTo>
                <a:cubicBezTo>
                  <a:pt x="5073" y="3430"/>
                  <a:pt x="5133" y="3427"/>
                  <a:pt x="5192" y="3421"/>
                </a:cubicBezTo>
                <a:cubicBezTo>
                  <a:pt x="5549" y="3373"/>
                  <a:pt x="5894" y="3194"/>
                  <a:pt x="6156" y="2944"/>
                </a:cubicBezTo>
                <a:lnTo>
                  <a:pt x="7275" y="1825"/>
                </a:lnTo>
                <a:lnTo>
                  <a:pt x="7359" y="1909"/>
                </a:lnTo>
                <a:cubicBezTo>
                  <a:pt x="7394" y="1938"/>
                  <a:pt x="7433" y="1953"/>
                  <a:pt x="7470" y="1953"/>
                </a:cubicBezTo>
                <a:cubicBezTo>
                  <a:pt x="7507" y="1953"/>
                  <a:pt x="7543" y="1938"/>
                  <a:pt x="7573" y="1909"/>
                </a:cubicBezTo>
                <a:cubicBezTo>
                  <a:pt x="7633" y="1849"/>
                  <a:pt x="7633" y="1766"/>
                  <a:pt x="7573" y="1706"/>
                </a:cubicBezTo>
                <a:lnTo>
                  <a:pt x="7204" y="1337"/>
                </a:lnTo>
                <a:lnTo>
                  <a:pt x="7192" y="1313"/>
                </a:lnTo>
                <a:cubicBezTo>
                  <a:pt x="7025" y="1123"/>
                  <a:pt x="7013" y="837"/>
                  <a:pt x="7144" y="635"/>
                </a:cubicBezTo>
                <a:cubicBezTo>
                  <a:pt x="7168" y="587"/>
                  <a:pt x="7204" y="539"/>
                  <a:pt x="7228" y="516"/>
                </a:cubicBezTo>
                <a:cubicBezTo>
                  <a:pt x="7353" y="390"/>
                  <a:pt x="7518" y="328"/>
                  <a:pt x="7677" y="328"/>
                </a:cubicBezTo>
                <a:close/>
                <a:moveTo>
                  <a:pt x="7667" y="0"/>
                </a:moveTo>
                <a:cubicBezTo>
                  <a:pt x="7428" y="0"/>
                  <a:pt x="7186" y="93"/>
                  <a:pt x="7001" y="277"/>
                </a:cubicBezTo>
                <a:cubicBezTo>
                  <a:pt x="6644" y="635"/>
                  <a:pt x="6632" y="1194"/>
                  <a:pt x="6978" y="1539"/>
                </a:cubicBezTo>
                <a:lnTo>
                  <a:pt x="7037" y="1599"/>
                </a:lnTo>
                <a:lnTo>
                  <a:pt x="5918" y="2718"/>
                </a:lnTo>
                <a:cubicBezTo>
                  <a:pt x="5651" y="2985"/>
                  <a:pt x="5292" y="3125"/>
                  <a:pt x="4942" y="3125"/>
                </a:cubicBezTo>
                <a:cubicBezTo>
                  <a:pt x="4715" y="3125"/>
                  <a:pt x="4491" y="3066"/>
                  <a:pt x="4299" y="2944"/>
                </a:cubicBezTo>
                <a:cubicBezTo>
                  <a:pt x="3965" y="2730"/>
                  <a:pt x="3596" y="2623"/>
                  <a:pt x="3215" y="2623"/>
                </a:cubicBezTo>
                <a:cubicBezTo>
                  <a:pt x="2882" y="2623"/>
                  <a:pt x="2584" y="2706"/>
                  <a:pt x="2453" y="2849"/>
                </a:cubicBezTo>
                <a:cubicBezTo>
                  <a:pt x="2322" y="2980"/>
                  <a:pt x="2418" y="3194"/>
                  <a:pt x="2525" y="3385"/>
                </a:cubicBezTo>
                <a:cubicBezTo>
                  <a:pt x="2632" y="3564"/>
                  <a:pt x="2810" y="3802"/>
                  <a:pt x="3049" y="4087"/>
                </a:cubicBezTo>
                <a:cubicBezTo>
                  <a:pt x="3394" y="4504"/>
                  <a:pt x="3846" y="5004"/>
                  <a:pt x="4370" y="5540"/>
                </a:cubicBezTo>
                <a:lnTo>
                  <a:pt x="3180" y="6731"/>
                </a:lnTo>
                <a:cubicBezTo>
                  <a:pt x="2763" y="7147"/>
                  <a:pt x="2346" y="7600"/>
                  <a:pt x="1965" y="8064"/>
                </a:cubicBezTo>
                <a:lnTo>
                  <a:pt x="84" y="10291"/>
                </a:lnTo>
                <a:cubicBezTo>
                  <a:pt x="1" y="10398"/>
                  <a:pt x="1" y="10541"/>
                  <a:pt x="84" y="10636"/>
                </a:cubicBezTo>
                <a:cubicBezTo>
                  <a:pt x="132" y="10683"/>
                  <a:pt x="191" y="10707"/>
                  <a:pt x="251" y="10707"/>
                </a:cubicBezTo>
                <a:cubicBezTo>
                  <a:pt x="310" y="10707"/>
                  <a:pt x="370" y="10683"/>
                  <a:pt x="429" y="10636"/>
                </a:cubicBezTo>
                <a:lnTo>
                  <a:pt x="2572" y="8850"/>
                </a:lnTo>
                <a:cubicBezTo>
                  <a:pt x="2632" y="8790"/>
                  <a:pt x="2644" y="8695"/>
                  <a:pt x="2584" y="8636"/>
                </a:cubicBezTo>
                <a:cubicBezTo>
                  <a:pt x="2552" y="8603"/>
                  <a:pt x="2512" y="8585"/>
                  <a:pt x="2472" y="8585"/>
                </a:cubicBezTo>
                <a:cubicBezTo>
                  <a:pt x="2440" y="8585"/>
                  <a:pt x="2409" y="8597"/>
                  <a:pt x="2382" y="8624"/>
                </a:cubicBezTo>
                <a:lnTo>
                  <a:pt x="739" y="9993"/>
                </a:lnTo>
                <a:lnTo>
                  <a:pt x="2191" y="8266"/>
                </a:lnTo>
                <a:cubicBezTo>
                  <a:pt x="2560" y="7826"/>
                  <a:pt x="2965" y="7374"/>
                  <a:pt x="3382" y="6957"/>
                </a:cubicBezTo>
                <a:lnTo>
                  <a:pt x="4573" y="5766"/>
                </a:lnTo>
                <a:lnTo>
                  <a:pt x="4585" y="5778"/>
                </a:lnTo>
                <a:lnTo>
                  <a:pt x="4763" y="5957"/>
                </a:lnTo>
                <a:lnTo>
                  <a:pt x="4942" y="6135"/>
                </a:lnTo>
                <a:lnTo>
                  <a:pt x="4954" y="6159"/>
                </a:lnTo>
                <a:lnTo>
                  <a:pt x="3763" y="7350"/>
                </a:lnTo>
                <a:cubicBezTo>
                  <a:pt x="3537" y="7564"/>
                  <a:pt x="3299" y="7790"/>
                  <a:pt x="3084" y="8005"/>
                </a:cubicBezTo>
                <a:cubicBezTo>
                  <a:pt x="3025" y="8064"/>
                  <a:pt x="3025" y="8147"/>
                  <a:pt x="3061" y="8207"/>
                </a:cubicBezTo>
                <a:cubicBezTo>
                  <a:pt x="3092" y="8238"/>
                  <a:pt x="3133" y="8253"/>
                  <a:pt x="3174" y="8253"/>
                </a:cubicBezTo>
                <a:cubicBezTo>
                  <a:pt x="3211" y="8253"/>
                  <a:pt x="3247" y="8241"/>
                  <a:pt x="3275" y="8219"/>
                </a:cubicBezTo>
                <a:cubicBezTo>
                  <a:pt x="3513" y="8005"/>
                  <a:pt x="3751" y="7778"/>
                  <a:pt x="3977" y="7552"/>
                </a:cubicBezTo>
                <a:lnTo>
                  <a:pt x="5168" y="6361"/>
                </a:lnTo>
                <a:cubicBezTo>
                  <a:pt x="5704" y="6885"/>
                  <a:pt x="6204" y="7350"/>
                  <a:pt x="6620" y="7683"/>
                </a:cubicBezTo>
                <a:cubicBezTo>
                  <a:pt x="6906" y="7921"/>
                  <a:pt x="7144" y="8088"/>
                  <a:pt x="7323" y="8207"/>
                </a:cubicBezTo>
                <a:cubicBezTo>
                  <a:pt x="7442" y="8278"/>
                  <a:pt x="7573" y="8362"/>
                  <a:pt x="7692" y="8362"/>
                </a:cubicBezTo>
                <a:cubicBezTo>
                  <a:pt x="7752" y="8362"/>
                  <a:pt x="7811" y="8338"/>
                  <a:pt x="7859" y="8302"/>
                </a:cubicBezTo>
                <a:cubicBezTo>
                  <a:pt x="7990" y="8159"/>
                  <a:pt x="8073" y="7862"/>
                  <a:pt x="8073" y="7540"/>
                </a:cubicBezTo>
                <a:cubicBezTo>
                  <a:pt x="8073" y="7171"/>
                  <a:pt x="7954" y="6778"/>
                  <a:pt x="7763" y="6457"/>
                </a:cubicBezTo>
                <a:cubicBezTo>
                  <a:pt x="7454" y="5957"/>
                  <a:pt x="7549" y="5278"/>
                  <a:pt x="7990" y="4826"/>
                </a:cubicBezTo>
                <a:lnTo>
                  <a:pt x="9109" y="3718"/>
                </a:lnTo>
                <a:lnTo>
                  <a:pt x="9168" y="3778"/>
                </a:lnTo>
                <a:lnTo>
                  <a:pt x="9192" y="3802"/>
                </a:lnTo>
                <a:lnTo>
                  <a:pt x="9216" y="3814"/>
                </a:lnTo>
                <a:cubicBezTo>
                  <a:pt x="9216" y="3814"/>
                  <a:pt x="9228" y="3837"/>
                  <a:pt x="9240" y="3837"/>
                </a:cubicBezTo>
                <a:cubicBezTo>
                  <a:pt x="9240" y="3837"/>
                  <a:pt x="9252" y="3837"/>
                  <a:pt x="9252" y="3849"/>
                </a:cubicBezTo>
                <a:lnTo>
                  <a:pt x="9264" y="3861"/>
                </a:lnTo>
                <a:cubicBezTo>
                  <a:pt x="9264" y="3861"/>
                  <a:pt x="9287" y="3861"/>
                  <a:pt x="9287" y="3873"/>
                </a:cubicBezTo>
                <a:lnTo>
                  <a:pt x="9299" y="3897"/>
                </a:lnTo>
                <a:cubicBezTo>
                  <a:pt x="9299" y="3897"/>
                  <a:pt x="9311" y="3897"/>
                  <a:pt x="9311" y="3909"/>
                </a:cubicBezTo>
                <a:lnTo>
                  <a:pt x="9323" y="3921"/>
                </a:lnTo>
                <a:cubicBezTo>
                  <a:pt x="9323" y="3921"/>
                  <a:pt x="9347" y="3921"/>
                  <a:pt x="9347" y="3933"/>
                </a:cubicBezTo>
                <a:lnTo>
                  <a:pt x="9359" y="3956"/>
                </a:lnTo>
                <a:cubicBezTo>
                  <a:pt x="9359" y="3956"/>
                  <a:pt x="9371" y="3956"/>
                  <a:pt x="9371" y="3968"/>
                </a:cubicBezTo>
                <a:cubicBezTo>
                  <a:pt x="9371" y="3968"/>
                  <a:pt x="9383" y="3968"/>
                  <a:pt x="9383" y="3980"/>
                </a:cubicBezTo>
                <a:cubicBezTo>
                  <a:pt x="9383" y="3980"/>
                  <a:pt x="9407" y="3980"/>
                  <a:pt x="9407" y="3992"/>
                </a:cubicBezTo>
                <a:cubicBezTo>
                  <a:pt x="9407" y="3992"/>
                  <a:pt x="9418" y="3992"/>
                  <a:pt x="9418" y="4016"/>
                </a:cubicBezTo>
                <a:lnTo>
                  <a:pt x="9430" y="4016"/>
                </a:lnTo>
                <a:cubicBezTo>
                  <a:pt x="9430" y="4016"/>
                  <a:pt x="9442" y="4016"/>
                  <a:pt x="9442" y="4028"/>
                </a:cubicBezTo>
                <a:lnTo>
                  <a:pt x="9942" y="4028"/>
                </a:lnTo>
                <a:cubicBezTo>
                  <a:pt x="9954" y="4028"/>
                  <a:pt x="9954" y="4028"/>
                  <a:pt x="9966" y="4016"/>
                </a:cubicBezTo>
                <a:lnTo>
                  <a:pt x="9978" y="4016"/>
                </a:lnTo>
                <a:cubicBezTo>
                  <a:pt x="10002" y="4016"/>
                  <a:pt x="10002" y="4016"/>
                  <a:pt x="10014" y="3992"/>
                </a:cubicBezTo>
                <a:lnTo>
                  <a:pt x="10026" y="3992"/>
                </a:lnTo>
                <a:cubicBezTo>
                  <a:pt x="10038" y="3992"/>
                  <a:pt x="10038" y="3992"/>
                  <a:pt x="10061" y="3980"/>
                </a:cubicBezTo>
                <a:cubicBezTo>
                  <a:pt x="10061" y="3980"/>
                  <a:pt x="10073" y="3980"/>
                  <a:pt x="10073" y="3968"/>
                </a:cubicBezTo>
                <a:cubicBezTo>
                  <a:pt x="10085" y="3968"/>
                  <a:pt x="10085" y="3956"/>
                  <a:pt x="10097" y="3956"/>
                </a:cubicBezTo>
                <a:cubicBezTo>
                  <a:pt x="10097" y="3956"/>
                  <a:pt x="10121" y="3956"/>
                  <a:pt x="10121" y="3933"/>
                </a:cubicBezTo>
                <a:cubicBezTo>
                  <a:pt x="10133" y="3933"/>
                  <a:pt x="10133" y="3921"/>
                  <a:pt x="10145" y="3921"/>
                </a:cubicBezTo>
                <a:cubicBezTo>
                  <a:pt x="10145" y="3921"/>
                  <a:pt x="10157" y="3921"/>
                  <a:pt x="10157" y="3909"/>
                </a:cubicBezTo>
                <a:cubicBezTo>
                  <a:pt x="10180" y="3909"/>
                  <a:pt x="10180" y="3897"/>
                  <a:pt x="10192" y="3897"/>
                </a:cubicBezTo>
                <a:cubicBezTo>
                  <a:pt x="10192" y="3897"/>
                  <a:pt x="10204" y="3897"/>
                  <a:pt x="10204" y="3873"/>
                </a:cubicBezTo>
                <a:cubicBezTo>
                  <a:pt x="10216" y="3873"/>
                  <a:pt x="10216" y="3861"/>
                  <a:pt x="10240" y="3861"/>
                </a:cubicBezTo>
                <a:cubicBezTo>
                  <a:pt x="10240" y="3861"/>
                  <a:pt x="10252" y="3861"/>
                  <a:pt x="10252" y="3849"/>
                </a:cubicBezTo>
                <a:cubicBezTo>
                  <a:pt x="10264" y="3849"/>
                  <a:pt x="10264" y="3837"/>
                  <a:pt x="10276" y="3837"/>
                </a:cubicBezTo>
                <a:cubicBezTo>
                  <a:pt x="10276" y="3837"/>
                  <a:pt x="10300" y="3837"/>
                  <a:pt x="10300" y="3814"/>
                </a:cubicBezTo>
                <a:cubicBezTo>
                  <a:pt x="10311" y="3814"/>
                  <a:pt x="10311" y="3802"/>
                  <a:pt x="10323" y="3802"/>
                </a:cubicBezTo>
                <a:cubicBezTo>
                  <a:pt x="10323" y="3802"/>
                  <a:pt x="10335" y="3802"/>
                  <a:pt x="10335" y="3790"/>
                </a:cubicBezTo>
                <a:cubicBezTo>
                  <a:pt x="10359" y="3778"/>
                  <a:pt x="10371" y="3778"/>
                  <a:pt x="10371" y="3754"/>
                </a:cubicBezTo>
                <a:cubicBezTo>
                  <a:pt x="10823" y="3373"/>
                  <a:pt x="10835" y="2802"/>
                  <a:pt x="10490" y="2468"/>
                </a:cubicBezTo>
                <a:lnTo>
                  <a:pt x="8275" y="242"/>
                </a:lnTo>
                <a:cubicBezTo>
                  <a:pt x="8109" y="81"/>
                  <a:pt x="7889" y="0"/>
                  <a:pt x="76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59" name="Google Shape;261;p40">
            <a:extLst>
              <a:ext uri="{FF2B5EF4-FFF2-40B4-BE49-F238E27FC236}">
                <a16:creationId xmlns:a16="http://schemas.microsoft.com/office/drawing/2014/main" id="{8D8ED2D2-D648-4014-B00C-FBE37D6A3510}"/>
              </a:ext>
            </a:extLst>
          </p:cNvPr>
          <p:cNvSpPr txBox="1">
            <a:spLocks/>
          </p:cNvSpPr>
          <p:nvPr/>
        </p:nvSpPr>
        <p:spPr>
          <a:xfrm>
            <a:off x="4251626" y="2937589"/>
            <a:ext cx="1561821" cy="13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Stationary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Post-It Notes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Toner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Computer Paper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Pens 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Pencils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60" name="Google Shape;261;p40">
            <a:extLst>
              <a:ext uri="{FF2B5EF4-FFF2-40B4-BE49-F238E27FC236}">
                <a16:creationId xmlns:a16="http://schemas.microsoft.com/office/drawing/2014/main" id="{7335D313-A771-427F-AB90-C29254EDC19A}"/>
              </a:ext>
            </a:extLst>
          </p:cNvPr>
          <p:cNvSpPr txBox="1">
            <a:spLocks/>
          </p:cNvSpPr>
          <p:nvPr/>
        </p:nvSpPr>
        <p:spPr>
          <a:xfrm>
            <a:off x="5592474" y="2911328"/>
            <a:ext cx="1882709" cy="13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Rulers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Staplers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Paper Clips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Medical and Dental Supplies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Maintenance Supplies</a:t>
            </a:r>
          </a:p>
        </p:txBody>
      </p:sp>
      <p:pic>
        <p:nvPicPr>
          <p:cNvPr id="61" name="Google Shape;689;p57">
            <a:extLst>
              <a:ext uri="{FF2B5EF4-FFF2-40B4-BE49-F238E27FC236}">
                <a16:creationId xmlns:a16="http://schemas.microsoft.com/office/drawing/2014/main" id="{53C03876-0B6A-4488-BC65-983CA8E4A1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79" t="12724" r="4620" b="12732"/>
          <a:stretch/>
        </p:blipFill>
        <p:spPr>
          <a:xfrm>
            <a:off x="135086" y="2324181"/>
            <a:ext cx="3313501" cy="27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E647F5-ADB2-43C4-A8AD-2AEC022C4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0" t="37146" r="1680" b="14778"/>
          <a:stretch/>
        </p:blipFill>
        <p:spPr>
          <a:xfrm>
            <a:off x="22021" y="1421415"/>
            <a:ext cx="9121979" cy="3572721"/>
          </a:xfrm>
          <a:prstGeom prst="rect">
            <a:avLst/>
          </a:prstGeom>
        </p:spPr>
      </p:pic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1166570" y="521897"/>
            <a:ext cx="6832879" cy="89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3200" b="1" dirty="0"/>
              <a:t>Code Examples</a:t>
            </a:r>
            <a:endParaRPr lang="en-US" sz="3200" b="1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25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131589" y="1233614"/>
            <a:ext cx="2320208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3200" b="1" dirty="0"/>
              <a:t>Code Form</a:t>
            </a:r>
            <a:endParaRPr lang="en-US" sz="3200" b="1" dirty="0">
              <a:solidFill>
                <a:schemeClr val="tx1"/>
              </a:solidFill>
            </a:endParaRP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Google Shape;252;p39">
            <a:extLst>
              <a:ext uri="{FF2B5EF4-FFF2-40B4-BE49-F238E27FC236}">
                <a16:creationId xmlns:a16="http://schemas.microsoft.com/office/drawing/2014/main" id="{486EE0FF-C977-400C-87AE-E84DF93ADCE8}"/>
              </a:ext>
            </a:extLst>
          </p:cNvPr>
          <p:cNvSpPr txBox="1">
            <a:spLocks/>
          </p:cNvSpPr>
          <p:nvPr/>
        </p:nvSpPr>
        <p:spPr>
          <a:xfrm>
            <a:off x="131589" y="2172386"/>
            <a:ext cx="3683400" cy="19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Lato" panose="020B0604020202020204" charset="0"/>
              </a:rPr>
              <a:t>On our website, we offer a code form to keep your assets organized. It is helpful for when you dispose of an asset and for future declarations. </a:t>
            </a:r>
            <a:endParaRPr lang="en-US" dirty="0">
              <a:latin typeface="Lato" panose="020B0604020202020204" charset="0"/>
            </a:endParaRPr>
          </a:p>
        </p:txBody>
      </p:sp>
      <p:sp>
        <p:nvSpPr>
          <p:cNvPr id="6" name="Google Shape;252;p39">
            <a:extLst>
              <a:ext uri="{FF2B5EF4-FFF2-40B4-BE49-F238E27FC236}">
                <a16:creationId xmlns:a16="http://schemas.microsoft.com/office/drawing/2014/main" id="{15543A79-32CB-4C26-BBB9-0A3724F56469}"/>
              </a:ext>
            </a:extLst>
          </p:cNvPr>
          <p:cNvSpPr txBox="1">
            <a:spLocks/>
          </p:cNvSpPr>
          <p:nvPr/>
        </p:nvSpPr>
        <p:spPr>
          <a:xfrm>
            <a:off x="248988" y="3549238"/>
            <a:ext cx="4323012" cy="116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200" dirty="0"/>
              <a:t>If you would like to use this tool, you can print one from our website, under miscellaneous forms, look for </a:t>
            </a:r>
            <a:r>
              <a:rPr lang="en-US" sz="1200" b="1" dirty="0"/>
              <a:t>Asset Worksheet </a:t>
            </a:r>
            <a:endParaRPr lang="en-US" sz="1200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89D8516-8696-44CE-BA5B-8363F4F8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567" y="202960"/>
            <a:ext cx="3766424" cy="50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15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8"/>
          <p:cNvPicPr preferRelativeResize="0"/>
          <p:nvPr/>
        </p:nvPicPr>
        <p:blipFill rotWithShape="1">
          <a:blip r:embed="rId3">
            <a:alphaModFix/>
          </a:blip>
          <a:srcRect l="-21934" t="2276" r="-27991"/>
          <a:stretch/>
        </p:blipFill>
        <p:spPr>
          <a:xfrm>
            <a:off x="2401471" y="643095"/>
            <a:ext cx="4485195" cy="302896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2040930" y="3424852"/>
            <a:ext cx="5206275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STEP-BY-STEP GUIDE TO FILING</a:t>
            </a:r>
            <a:endParaRPr dirty="0"/>
          </a:p>
        </p:txBody>
      </p:sp>
      <p:sp>
        <p:nvSpPr>
          <p:cNvPr id="523" name="Google Shape;523;p48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5439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CF599-8DD0-4F3A-A2FC-6DFE36DD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405" y="0"/>
            <a:ext cx="4786126" cy="4567248"/>
          </a:xfrm>
          <a:prstGeom prst="rect">
            <a:avLst/>
          </a:prstGeom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1966518" y="1877550"/>
            <a:ext cx="4989900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LONG FORM</a:t>
            </a:r>
            <a:br>
              <a:rPr lang="en-US" dirty="0"/>
            </a:br>
            <a:r>
              <a:rPr lang="en-US" dirty="0"/>
              <a:t>DECLARATIONS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528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013614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LONG FORM DECLARATION FILING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Google Shape;252;p39">
            <a:extLst>
              <a:ext uri="{FF2B5EF4-FFF2-40B4-BE49-F238E27FC236}">
                <a16:creationId xmlns:a16="http://schemas.microsoft.com/office/drawing/2014/main" id="{2FBFCB55-C560-45C6-BECC-1FB195146742}"/>
              </a:ext>
            </a:extLst>
          </p:cNvPr>
          <p:cNvSpPr txBox="1">
            <a:spLocks/>
          </p:cNvSpPr>
          <p:nvPr/>
        </p:nvSpPr>
        <p:spPr>
          <a:xfrm>
            <a:off x="236980" y="2602614"/>
            <a:ext cx="3683400" cy="19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Lato" panose="020B0604020202020204" charset="0"/>
              </a:rPr>
              <a:t>This is what the form looks like when you receive it in the mail. </a:t>
            </a:r>
          </a:p>
          <a:p>
            <a:endParaRPr lang="en-US" b="1" dirty="0">
              <a:latin typeface="Lato" panose="020B0604020202020204" charset="0"/>
            </a:endParaRPr>
          </a:p>
          <a:p>
            <a:r>
              <a:rPr lang="en-US" b="1" dirty="0">
                <a:latin typeface="Lato" panose="020B0604020202020204" charset="0"/>
              </a:rPr>
              <a:t>In the top right hand corner it will show the Unique ID of the business, the name of the business, and the address.</a:t>
            </a:r>
          </a:p>
          <a:p>
            <a:endParaRPr lang="en-US" b="1" dirty="0">
              <a:latin typeface="Lato" panose="020B0604020202020204" charset="0"/>
            </a:endParaRPr>
          </a:p>
          <a:p>
            <a:endParaRPr lang="en-US" dirty="0">
              <a:latin typeface="Lato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4C12D-DA6A-4382-AC10-43800811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622" y="591654"/>
            <a:ext cx="3355374" cy="43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94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233614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PAGE 1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Google Shape;252;p39">
            <a:extLst>
              <a:ext uri="{FF2B5EF4-FFF2-40B4-BE49-F238E27FC236}">
                <a16:creationId xmlns:a16="http://schemas.microsoft.com/office/drawing/2014/main" id="{0EA8F8F7-12CA-4D81-BF7C-A779DEAB7863}"/>
              </a:ext>
            </a:extLst>
          </p:cNvPr>
          <p:cNvSpPr txBox="1">
            <a:spLocks/>
          </p:cNvSpPr>
          <p:nvPr/>
        </p:nvSpPr>
        <p:spPr>
          <a:xfrm>
            <a:off x="236980" y="2247231"/>
            <a:ext cx="3683400" cy="19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Lato" panose="020B0604020202020204" charset="0"/>
              </a:rPr>
              <a:t>Dissolution Information</a:t>
            </a:r>
          </a:p>
          <a:p>
            <a:endParaRPr lang="en-US" b="1" dirty="0">
              <a:latin typeface="Lato" panose="020B0604020202020204" charset="0"/>
            </a:endParaRPr>
          </a:p>
          <a:p>
            <a:r>
              <a:rPr lang="en-US" sz="1200" dirty="0">
                <a:latin typeface="Lato" panose="020B0604020202020204" charset="0"/>
              </a:rPr>
              <a:t>This section is </a:t>
            </a:r>
            <a:r>
              <a:rPr lang="en-US" sz="1200" b="1" dirty="0">
                <a:latin typeface="Lato" panose="020B0604020202020204" charset="0"/>
              </a:rPr>
              <a:t>ONLY</a:t>
            </a:r>
            <a:r>
              <a:rPr lang="en-US" sz="1200" dirty="0">
                <a:latin typeface="Lato" panose="020B0604020202020204" charset="0"/>
              </a:rPr>
              <a:t> filled out when the business has been moved, sold, or terminated. </a:t>
            </a:r>
          </a:p>
          <a:p>
            <a:endParaRPr lang="en-US" sz="1200" dirty="0">
              <a:latin typeface="Lato" panose="020B0604020202020204" charset="0"/>
            </a:endParaRPr>
          </a:p>
          <a:p>
            <a:r>
              <a:rPr lang="en-US" sz="1200" dirty="0">
                <a:latin typeface="Lato" panose="020B0604020202020204" charset="0"/>
              </a:rPr>
              <a:t>Until our office gets this information, your account will stay open and liable to taxation.</a:t>
            </a:r>
          </a:p>
          <a:p>
            <a:endParaRPr lang="en-US" sz="1200" dirty="0">
              <a:latin typeface="Lato" panose="020B0604020202020204" charset="0"/>
            </a:endParaRPr>
          </a:p>
          <a:p>
            <a:r>
              <a:rPr lang="en-US" sz="1200" dirty="0">
                <a:latin typeface="Lato" panose="020B0604020202020204" charset="0"/>
              </a:rPr>
              <a:t>If your business has been terminated, </a:t>
            </a:r>
            <a:r>
              <a:rPr lang="en-US" sz="1200" b="1" dirty="0">
                <a:latin typeface="Lato" panose="020B0604020202020204" charset="0"/>
              </a:rPr>
              <a:t>DO NOT IGNORE THE 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047DF-C8B1-4BB3-B920-EF52F0EB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178" y="1451913"/>
            <a:ext cx="4343031" cy="30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911" y="980504"/>
            <a:ext cx="3974924" cy="3974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54"/>
          <p:cNvGrpSpPr/>
          <p:nvPr/>
        </p:nvGrpSpPr>
        <p:grpSpPr>
          <a:xfrm rot="5400000">
            <a:off x="4587285" y="404303"/>
            <a:ext cx="808790" cy="1081915"/>
            <a:chOff x="5700725" y="2096750"/>
            <a:chExt cx="1468925" cy="1964975"/>
          </a:xfrm>
        </p:grpSpPr>
        <p:sp>
          <p:nvSpPr>
            <p:cNvPr id="594" name="Google Shape;594;p54"/>
            <p:cNvSpPr/>
            <p:nvPr/>
          </p:nvSpPr>
          <p:spPr>
            <a:xfrm>
              <a:off x="6325075" y="3692300"/>
              <a:ext cx="587225" cy="359950"/>
            </a:xfrm>
            <a:custGeom>
              <a:avLst/>
              <a:gdLst/>
              <a:ahLst/>
              <a:cxnLst/>
              <a:rect l="l" t="t" r="r" b="b"/>
              <a:pathLst>
                <a:path w="23489" h="14398" extrusionOk="0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5" name="Google Shape;595;p54"/>
            <p:cNvSpPr/>
            <p:nvPr/>
          </p:nvSpPr>
          <p:spPr>
            <a:xfrm>
              <a:off x="6130525" y="2382575"/>
              <a:ext cx="1039125" cy="1679150"/>
            </a:xfrm>
            <a:custGeom>
              <a:avLst/>
              <a:gdLst/>
              <a:ahLst/>
              <a:cxnLst/>
              <a:rect l="l" t="t" r="r" b="b"/>
              <a:pathLst>
                <a:path w="41565" h="67166" extrusionOk="0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6" name="Google Shape;596;p54"/>
            <p:cNvSpPr/>
            <p:nvPr/>
          </p:nvSpPr>
          <p:spPr>
            <a:xfrm>
              <a:off x="5700725" y="2096750"/>
              <a:ext cx="979000" cy="893650"/>
            </a:xfrm>
            <a:custGeom>
              <a:avLst/>
              <a:gdLst/>
              <a:ahLst/>
              <a:cxnLst/>
              <a:rect l="l" t="t" r="r" b="b"/>
              <a:pathLst>
                <a:path w="39160" h="35746" extrusionOk="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7" name="Google Shape;597;p54"/>
            <p:cNvSpPr/>
            <p:nvPr/>
          </p:nvSpPr>
          <p:spPr>
            <a:xfrm>
              <a:off x="6182700" y="2433000"/>
              <a:ext cx="508525" cy="535925"/>
            </a:xfrm>
            <a:custGeom>
              <a:avLst/>
              <a:gdLst/>
              <a:ahLst/>
              <a:cxnLst/>
              <a:rect l="l" t="t" r="r" b="b"/>
              <a:pathLst>
                <a:path w="20341" h="21437" extrusionOk="0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598" name="Google Shape;598;p54"/>
          <p:cNvGrpSpPr/>
          <p:nvPr/>
        </p:nvGrpSpPr>
        <p:grpSpPr>
          <a:xfrm>
            <a:off x="189206" y="2882368"/>
            <a:ext cx="885185" cy="1313185"/>
            <a:chOff x="3639300" y="1362050"/>
            <a:chExt cx="1228400" cy="1822350"/>
          </a:xfrm>
        </p:grpSpPr>
        <p:sp>
          <p:nvSpPr>
            <p:cNvPr id="599" name="Google Shape;599;p54"/>
            <p:cNvSpPr/>
            <p:nvPr/>
          </p:nvSpPr>
          <p:spPr>
            <a:xfrm>
              <a:off x="4141625" y="2679425"/>
              <a:ext cx="720750" cy="504975"/>
            </a:xfrm>
            <a:custGeom>
              <a:avLst/>
              <a:gdLst/>
              <a:ahLst/>
              <a:cxnLst/>
              <a:rect l="l" t="t" r="r" b="b"/>
              <a:pathLst>
                <a:path w="28830" h="20199" extrusionOk="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0" name="Google Shape;600;p54"/>
            <p:cNvSpPr/>
            <p:nvPr/>
          </p:nvSpPr>
          <p:spPr>
            <a:xfrm>
              <a:off x="3749850" y="1362050"/>
              <a:ext cx="1117850" cy="1586525"/>
            </a:xfrm>
            <a:custGeom>
              <a:avLst/>
              <a:gdLst/>
              <a:ahLst/>
              <a:cxnLst/>
              <a:rect l="l" t="t" r="r" b="b"/>
              <a:pathLst>
                <a:path w="44714" h="63461" extrusionOk="0">
                  <a:moveTo>
                    <a:pt x="44713" y="1"/>
                  </a:moveTo>
                  <a:cubicBezTo>
                    <a:pt x="44678" y="7040"/>
                    <a:pt x="34879" y="11992"/>
                    <a:pt x="29502" y="14150"/>
                  </a:cubicBezTo>
                  <a:cubicBezTo>
                    <a:pt x="27415" y="14964"/>
                    <a:pt x="25258" y="15671"/>
                    <a:pt x="23100" y="16343"/>
                  </a:cubicBezTo>
                  <a:cubicBezTo>
                    <a:pt x="23595" y="17015"/>
                    <a:pt x="24019" y="17723"/>
                    <a:pt x="24373" y="18466"/>
                  </a:cubicBezTo>
                  <a:cubicBezTo>
                    <a:pt x="25541" y="21083"/>
                    <a:pt x="25682" y="24055"/>
                    <a:pt x="24798" y="26778"/>
                  </a:cubicBezTo>
                  <a:cubicBezTo>
                    <a:pt x="23666" y="30245"/>
                    <a:pt x="20836" y="33004"/>
                    <a:pt x="17475" y="34455"/>
                  </a:cubicBezTo>
                  <a:cubicBezTo>
                    <a:pt x="15798" y="35190"/>
                    <a:pt x="13648" y="35654"/>
                    <a:pt x="11545" y="35654"/>
                  </a:cubicBezTo>
                  <a:cubicBezTo>
                    <a:pt x="9702" y="35654"/>
                    <a:pt x="7895" y="35297"/>
                    <a:pt x="6474" y="34455"/>
                  </a:cubicBezTo>
                  <a:lnTo>
                    <a:pt x="6439" y="34455"/>
                  </a:lnTo>
                  <a:cubicBezTo>
                    <a:pt x="5342" y="33782"/>
                    <a:pt x="4493" y="32757"/>
                    <a:pt x="3679" y="31731"/>
                  </a:cubicBezTo>
                  <a:lnTo>
                    <a:pt x="3644" y="31695"/>
                  </a:lnTo>
                  <a:cubicBezTo>
                    <a:pt x="3113" y="33146"/>
                    <a:pt x="2689" y="34631"/>
                    <a:pt x="2371" y="36152"/>
                  </a:cubicBezTo>
                  <a:cubicBezTo>
                    <a:pt x="1" y="46835"/>
                    <a:pt x="6403" y="56669"/>
                    <a:pt x="15636" y="63461"/>
                  </a:cubicBezTo>
                  <a:cubicBezTo>
                    <a:pt x="16626" y="61515"/>
                    <a:pt x="17900" y="59676"/>
                    <a:pt x="19385" y="58049"/>
                  </a:cubicBezTo>
                  <a:cubicBezTo>
                    <a:pt x="22763" y="54488"/>
                    <a:pt x="27293" y="52708"/>
                    <a:pt x="32052" y="52708"/>
                  </a:cubicBezTo>
                  <a:cubicBezTo>
                    <a:pt x="32824" y="52708"/>
                    <a:pt x="33603" y="52755"/>
                    <a:pt x="34384" y="52849"/>
                  </a:cubicBezTo>
                  <a:cubicBezTo>
                    <a:pt x="36754" y="53132"/>
                    <a:pt x="43263" y="53910"/>
                    <a:pt x="44501" y="56881"/>
                  </a:cubicBezTo>
                  <a:cubicBezTo>
                    <a:pt x="44572" y="35454"/>
                    <a:pt x="44713" y="30"/>
                    <a:pt x="44713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1" name="Google Shape;601;p54"/>
            <p:cNvSpPr/>
            <p:nvPr/>
          </p:nvSpPr>
          <p:spPr>
            <a:xfrm>
              <a:off x="3639300" y="1616750"/>
              <a:ext cx="688050" cy="537700"/>
            </a:xfrm>
            <a:custGeom>
              <a:avLst/>
              <a:gdLst/>
              <a:ahLst/>
              <a:cxnLst/>
              <a:rect l="l" t="t" r="r" b="b"/>
              <a:pathLst>
                <a:path w="27522" h="21508" extrusionOk="0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2" name="Google Shape;602;p54"/>
            <p:cNvSpPr/>
            <p:nvPr/>
          </p:nvSpPr>
          <p:spPr>
            <a:xfrm>
              <a:off x="3841825" y="1770625"/>
              <a:ext cx="550975" cy="481800"/>
            </a:xfrm>
            <a:custGeom>
              <a:avLst/>
              <a:gdLst/>
              <a:ahLst/>
              <a:cxnLst/>
              <a:rect l="l" t="t" r="r" b="b"/>
              <a:pathLst>
                <a:path w="22039" h="19272" extrusionOk="0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sp>
        <p:nvSpPr>
          <p:cNvPr id="603" name="Google Shape;603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Table of Contents</a:t>
            </a:r>
            <a:endParaRPr dirty="0"/>
          </a:p>
        </p:txBody>
      </p:sp>
      <p:graphicFrame>
        <p:nvGraphicFramePr>
          <p:cNvPr id="604" name="Google Shape;604;p54"/>
          <p:cNvGraphicFramePr/>
          <p:nvPr>
            <p:extLst>
              <p:ext uri="{D42A27DB-BD31-4B8C-83A1-F6EECF244321}">
                <p14:modId xmlns:p14="http://schemas.microsoft.com/office/powerpoint/2010/main" val="3232291809"/>
              </p:ext>
            </p:extLst>
          </p:nvPr>
        </p:nvGraphicFramePr>
        <p:xfrm>
          <a:off x="1074391" y="1344431"/>
          <a:ext cx="4860345" cy="1550885"/>
        </p:xfrm>
        <a:graphic>
          <a:graphicData uri="http://schemas.openxmlformats.org/drawingml/2006/table">
            <a:tbl>
              <a:tblPr>
                <a:noFill/>
                <a:tableStyleId>{3D2AF30D-5F89-43D7-A95F-CABB6AAF8408}</a:tableStyleId>
              </a:tblPr>
              <a:tblGrid>
                <a:gridCol w="136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9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Lato" panose="020B0604020202020204" charset="0"/>
                          <a:ea typeface="Palanquin SemiBold"/>
                          <a:cs typeface="Palanquin SemiBold"/>
                          <a:sym typeface="Palanquin SemiBold"/>
                        </a:rPr>
                        <a:t>Slides 4-8</a:t>
                      </a:r>
                      <a:endParaRPr sz="1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Introduction to Personal Property</a:t>
                      </a:r>
                      <a:endParaRPr sz="14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8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Lato" panose="020B0604020202020204" charset="0"/>
                          <a:ea typeface="Palanquin SemiBold"/>
                          <a:cs typeface="Palanquin SemiBold"/>
                          <a:sym typeface="Palanquin SemiBold"/>
                        </a:rPr>
                        <a:t>Slides 9-11</a:t>
                      </a:r>
                      <a:endParaRPr sz="1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ABC’s to Filing Declarations</a:t>
                      </a:r>
                      <a:endParaRPr sz="14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98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Lato" panose="020B0604020202020204" charset="0"/>
                          <a:ea typeface="Palanquin SemiBold"/>
                          <a:cs typeface="Palanquin SemiBold"/>
                          <a:sym typeface="Palanquin SemiBold"/>
                        </a:rPr>
                        <a:t>Slides 12-22</a:t>
                      </a:r>
                      <a:endParaRPr sz="1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Codes</a:t>
                      </a:r>
                      <a:endParaRPr sz="14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Google Shape;604;p54">
            <a:extLst>
              <a:ext uri="{FF2B5EF4-FFF2-40B4-BE49-F238E27FC236}">
                <a16:creationId xmlns:a16="http://schemas.microsoft.com/office/drawing/2014/main" id="{4DB79B42-BFCB-410B-8A6E-3B369EB07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719767"/>
              </p:ext>
            </p:extLst>
          </p:nvPr>
        </p:nvGraphicFramePr>
        <p:xfrm>
          <a:off x="1070552" y="2884084"/>
          <a:ext cx="4864184" cy="1280070"/>
        </p:xfrm>
        <a:graphic>
          <a:graphicData uri="http://schemas.openxmlformats.org/drawingml/2006/table">
            <a:tbl>
              <a:tblPr>
                <a:noFill/>
                <a:tableStyleId>{3D2AF30D-5F89-43D7-A95F-CABB6AAF8408}</a:tableStyleId>
              </a:tblPr>
              <a:tblGrid>
                <a:gridCol w="1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9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49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Lato" panose="020B0604020202020204" charset="0"/>
                          <a:ea typeface="Palanquin SemiBold"/>
                          <a:cs typeface="Palanquin SemiBold"/>
                          <a:sym typeface="Palanquin SemiBold"/>
                        </a:rPr>
                        <a:t>Slides 23-42</a:t>
                      </a:r>
                      <a:endParaRPr sz="1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How to File: A Step-By-Step Guide</a:t>
                      </a: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Lato" panose="020B0604020202020204" charset="0"/>
                          <a:ea typeface="Palanquin SemiBold"/>
                          <a:cs typeface="Palanquin SemiBold"/>
                          <a:sym typeface="Palanquin SemiBold"/>
                        </a:rPr>
                        <a:t>Slides 43-49</a:t>
                      </a:r>
                      <a:endParaRPr sz="1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FAQ &amp; Additional Information</a:t>
                      </a:r>
                      <a:endParaRPr sz="14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Lato" panose="020B0604020202020204" charset="0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Q &amp; A</a:t>
                      </a:r>
                      <a:endParaRPr sz="16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82875" marR="18287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15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013614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PAGE 3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Google Shape;252;p39">
            <a:extLst>
              <a:ext uri="{FF2B5EF4-FFF2-40B4-BE49-F238E27FC236}">
                <a16:creationId xmlns:a16="http://schemas.microsoft.com/office/drawing/2014/main" id="{FF7E07E5-567A-402D-89D5-82130BB89FC1}"/>
              </a:ext>
            </a:extLst>
          </p:cNvPr>
          <p:cNvSpPr txBox="1">
            <a:spLocks/>
          </p:cNvSpPr>
          <p:nvPr/>
        </p:nvSpPr>
        <p:spPr>
          <a:xfrm>
            <a:off x="230694" y="1697520"/>
            <a:ext cx="4420306" cy="310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Lato" panose="020B0604020202020204" charset="0"/>
              </a:rPr>
              <a:t>Business Data:</a:t>
            </a:r>
          </a:p>
          <a:p>
            <a:r>
              <a:rPr lang="en-US" dirty="0">
                <a:latin typeface="Lato" panose="020B0604020202020204" charset="0"/>
              </a:rPr>
              <a:t>Please answer all questions and fill in all spaces. If inapplicable please put N/A</a:t>
            </a:r>
          </a:p>
          <a:p>
            <a:endParaRPr lang="en-US" dirty="0">
              <a:latin typeface="Lato" panose="020B0604020202020204" charset="0"/>
            </a:endParaRPr>
          </a:p>
          <a:p>
            <a:endParaRPr lang="en-US" dirty="0">
              <a:latin typeface="Lato" panose="020B0604020202020204" charset="0"/>
            </a:endParaRPr>
          </a:p>
          <a:p>
            <a:r>
              <a:rPr lang="en-US" b="1" dirty="0">
                <a:latin typeface="Lato" panose="020B0604020202020204" charset="0"/>
              </a:rPr>
              <a:t>Lessor’s Listing Report:</a:t>
            </a:r>
          </a:p>
          <a:p>
            <a:r>
              <a:rPr lang="en-US" dirty="0">
                <a:latin typeface="Lato" panose="020B0604020202020204" charset="0"/>
              </a:rPr>
              <a:t>This area is completed only if you have leased any property. </a:t>
            </a:r>
          </a:p>
          <a:p>
            <a:endParaRPr lang="en-US" dirty="0">
              <a:solidFill>
                <a:srgbClr val="C00000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Lato" panose="020B0604020202020204" charset="0"/>
              </a:rPr>
              <a:t>Please round to nearest dollar amount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16EDB-2EF4-4FD1-980D-45A5E11C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60" y="472272"/>
            <a:ext cx="3447428" cy="44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013614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PAGE 4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Google Shape;252;p39">
            <a:extLst>
              <a:ext uri="{FF2B5EF4-FFF2-40B4-BE49-F238E27FC236}">
                <a16:creationId xmlns:a16="http://schemas.microsoft.com/office/drawing/2014/main" id="{FF7E07E5-567A-402D-89D5-82130BB89FC1}"/>
              </a:ext>
            </a:extLst>
          </p:cNvPr>
          <p:cNvSpPr txBox="1">
            <a:spLocks/>
          </p:cNvSpPr>
          <p:nvPr/>
        </p:nvSpPr>
        <p:spPr>
          <a:xfrm>
            <a:off x="230694" y="1697520"/>
            <a:ext cx="4420306" cy="310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Lato" panose="020B0604020202020204" charset="0"/>
              </a:rPr>
              <a:t>Lessees Listing Report:</a:t>
            </a:r>
          </a:p>
          <a:p>
            <a:r>
              <a:rPr lang="en-US" dirty="0">
                <a:latin typeface="Lato" panose="020B0604020202020204" charset="0"/>
              </a:rPr>
              <a:t>Complete if you have any leased, consigned, loaned, stored, or rented equipment in your possession. </a:t>
            </a:r>
          </a:p>
          <a:p>
            <a:endParaRPr lang="en-US" dirty="0">
              <a:latin typeface="Lato" panose="020B0604020202020204" charset="0"/>
            </a:endParaRPr>
          </a:p>
          <a:p>
            <a:endParaRPr lang="en-US" dirty="0">
              <a:latin typeface="Lato" panose="020B0604020202020204" charset="0"/>
            </a:endParaRPr>
          </a:p>
          <a:p>
            <a:r>
              <a:rPr lang="en-US" b="1" dirty="0">
                <a:latin typeface="Lato" panose="020B0604020202020204" charset="0"/>
              </a:rPr>
              <a:t>Disposal, Sale, or Transfer of Property Report:</a:t>
            </a:r>
          </a:p>
          <a:p>
            <a:r>
              <a:rPr lang="en-US" dirty="0">
                <a:latin typeface="Lato" panose="020B0604020202020204" charset="0"/>
              </a:rPr>
              <a:t>If you have disposed of any asset from October 2</a:t>
            </a:r>
            <a:r>
              <a:rPr lang="en-US" baseline="30000" dirty="0">
                <a:latin typeface="Lato" panose="020B0604020202020204" charset="0"/>
              </a:rPr>
              <a:t>nd</a:t>
            </a:r>
            <a:r>
              <a:rPr lang="en-US" dirty="0">
                <a:latin typeface="Lato" panose="020B0604020202020204" charset="0"/>
              </a:rPr>
              <a:t> 2022 to October 1</a:t>
            </a:r>
            <a:r>
              <a:rPr lang="en-US" baseline="30000" dirty="0">
                <a:latin typeface="Lato" panose="020B0604020202020204" charset="0"/>
              </a:rPr>
              <a:t>st</a:t>
            </a:r>
            <a:r>
              <a:rPr lang="en-US" dirty="0">
                <a:latin typeface="Lato" panose="020B0604020202020204" charset="0"/>
              </a:rPr>
              <a:t> 2023</a:t>
            </a:r>
          </a:p>
          <a:p>
            <a:endParaRPr lang="en-US" dirty="0">
              <a:latin typeface="Lato" panose="020B0604020202020204" charset="0"/>
            </a:endParaRPr>
          </a:p>
          <a:p>
            <a:r>
              <a:rPr lang="en-US" dirty="0">
                <a:latin typeface="Lato" panose="020B0604020202020204" charset="0"/>
              </a:rPr>
              <a:t>NOTE: When filling out Acquisition Cost, this is the purchase price.</a:t>
            </a:r>
          </a:p>
          <a:p>
            <a:endParaRPr lang="en-US" dirty="0">
              <a:solidFill>
                <a:srgbClr val="C00000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Lato" panose="020B0604020202020204" charset="0"/>
              </a:rPr>
              <a:t>Please round to nearest dollar amount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624BA-48F0-47F2-964C-99F052ACA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251" y="534091"/>
            <a:ext cx="3257887" cy="42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24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013614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PAGE 5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" name="Google Shape;252;p39">
            <a:extLst>
              <a:ext uri="{FF2B5EF4-FFF2-40B4-BE49-F238E27FC236}">
                <a16:creationId xmlns:a16="http://schemas.microsoft.com/office/drawing/2014/main" id="{27CA6AB3-5D9B-47EF-A83F-D58EEC892C8D}"/>
              </a:ext>
            </a:extLst>
          </p:cNvPr>
          <p:cNvSpPr txBox="1">
            <a:spLocks/>
          </p:cNvSpPr>
          <p:nvPr/>
        </p:nvSpPr>
        <p:spPr>
          <a:xfrm>
            <a:off x="236980" y="1575567"/>
            <a:ext cx="5227396" cy="3639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Taxable Property Information:</a:t>
            </a:r>
          </a:p>
          <a:p>
            <a:endParaRPr lang="en-US" b="1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This section is where you will fill out all of your owned assets organized by code. </a:t>
            </a: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NOTES:</a:t>
            </a: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This is where the Asset Worksheet handout comes in handy.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Make sure to total the depreciated values of each asset.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Make sure asset is filed by YEAR OF PURCHASE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Based of off the total which includes the sales tax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It is the TAXPAYERS responsibility to correctly depreciate their assets, NOT THE ASSESORS OFFICE</a:t>
            </a: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Lato" panose="020B0604020202020204" charset="0"/>
              </a:rPr>
              <a:t>Please round to nearest dollar amount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199B9-7A85-4C69-B6D1-C9642FDC6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1" y="700260"/>
            <a:ext cx="3167408" cy="41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02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013614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PAGE 6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Google Shape;252;p39">
            <a:extLst>
              <a:ext uri="{FF2B5EF4-FFF2-40B4-BE49-F238E27FC236}">
                <a16:creationId xmlns:a16="http://schemas.microsoft.com/office/drawing/2014/main" id="{A753CB79-C50C-40F0-AA79-CCD397F739C3}"/>
              </a:ext>
            </a:extLst>
          </p:cNvPr>
          <p:cNvSpPr txBox="1">
            <a:spLocks/>
          </p:cNvSpPr>
          <p:nvPr/>
        </p:nvSpPr>
        <p:spPr>
          <a:xfrm>
            <a:off x="622705" y="1600135"/>
            <a:ext cx="6903509" cy="19869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Reconciliation of Fixed Assets:</a:t>
            </a:r>
          </a:p>
          <a:p>
            <a:endParaRPr lang="en-US" b="1" dirty="0">
              <a:solidFill>
                <a:schemeClr val="tx1"/>
              </a:solidFill>
              <a:latin typeface="Lato" panose="020B060402020202020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 Fill in information to calculate the total assets declared this year October 1, 2023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Refer to Slide #9 for Capitalization Threshold explanation</a:t>
            </a:r>
            <a:endParaRPr lang="en-US" b="1" dirty="0">
              <a:solidFill>
                <a:schemeClr val="tx1"/>
              </a:solidFill>
              <a:latin typeface="Lato" panose="020B0604020202020204" charset="0"/>
            </a:endParaRPr>
          </a:p>
          <a:p>
            <a:endParaRPr lang="en-US" b="1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Lato" panose="020B0604020202020204" charset="0"/>
              </a:rPr>
              <a:t>Please round to nearest dollar amount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CDCC9-D70A-4E3F-B4DE-E05B08F3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416" y="3061903"/>
            <a:ext cx="6077798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92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013614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PAGE 7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Google Shape;252;p39">
            <a:extLst>
              <a:ext uri="{FF2B5EF4-FFF2-40B4-BE49-F238E27FC236}">
                <a16:creationId xmlns:a16="http://schemas.microsoft.com/office/drawing/2014/main" id="{5B75CDB2-073F-4C00-A11C-735B190FA428}"/>
              </a:ext>
            </a:extLst>
          </p:cNvPr>
          <p:cNvSpPr txBox="1">
            <a:spLocks/>
          </p:cNvSpPr>
          <p:nvPr/>
        </p:nvSpPr>
        <p:spPr>
          <a:xfrm>
            <a:off x="236980" y="1575567"/>
            <a:ext cx="4420306" cy="310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Property Code &amp; Description</a:t>
            </a: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From pages 5 &amp; 6, use the </a:t>
            </a:r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TOTAL </a:t>
            </a: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amounts of depreciated value and add all of the values together to get the total assessment</a:t>
            </a:r>
          </a:p>
          <a:p>
            <a:endParaRPr lang="en-US" b="1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Lato" panose="020B0604020202020204" charset="0"/>
              </a:rPr>
              <a:t>Please round to nearest tenth amount</a:t>
            </a:r>
          </a:p>
          <a:p>
            <a:endParaRPr lang="en-US" dirty="0">
              <a:solidFill>
                <a:srgbClr val="C00000"/>
              </a:solidFill>
              <a:latin typeface="Lato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Exemptions:</a:t>
            </a: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If you are claiming an exemption check the box next to the one that applies to you. </a:t>
            </a: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NOTE: Some exemptions require additional forms and documentation. Please see our office to get the correct documents.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AC260-666B-4448-ACCD-7AFC6C4CE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07" y="633046"/>
            <a:ext cx="3437813" cy="45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7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-1817486">
            <a:off x="191556" y="269209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013614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PAGE 8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Google Shape;252;p39">
            <a:extLst>
              <a:ext uri="{FF2B5EF4-FFF2-40B4-BE49-F238E27FC236}">
                <a16:creationId xmlns:a16="http://schemas.microsoft.com/office/drawing/2014/main" id="{4AACD2E6-F32F-4183-92DD-F78CA15B40AE}"/>
              </a:ext>
            </a:extLst>
          </p:cNvPr>
          <p:cNvSpPr txBox="1">
            <a:spLocks/>
          </p:cNvSpPr>
          <p:nvPr/>
        </p:nvSpPr>
        <p:spPr>
          <a:xfrm>
            <a:off x="236980" y="1558210"/>
            <a:ext cx="4420306" cy="3775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Declaration of Personal Property Affidavit</a:t>
            </a:r>
          </a:p>
          <a:p>
            <a:endParaRPr lang="en-US" b="1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Owners or those delegated to  submitting the personal property declarations are required to fill out this section. If it is not, it will be returned for proper completion. </a:t>
            </a: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If it is not returned by November 1</a:t>
            </a:r>
            <a:r>
              <a:rPr lang="en-US" baseline="30000" dirty="0">
                <a:solidFill>
                  <a:schemeClr val="tx1"/>
                </a:solidFill>
                <a:latin typeface="Lato" panose="020B0604020202020204" charset="0"/>
              </a:rPr>
              <a:t>st</a:t>
            </a:r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 it will receive a 25</a:t>
            </a:r>
            <a:r>
              <a:rPr lang="en-US">
                <a:solidFill>
                  <a:schemeClr val="tx1"/>
                </a:solidFill>
                <a:latin typeface="Lato" panose="020B0604020202020204" charset="0"/>
              </a:rPr>
              <a:t>% penalty.</a:t>
            </a: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Note: There is a checklist and notes area. We encourage you to use it.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DDF1F-8D04-45D5-A630-0453598F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126" y="673240"/>
            <a:ext cx="3408322" cy="435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20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CF599-8DD0-4F3A-A2FC-6DFE36DD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405" y="0"/>
            <a:ext cx="4786126" cy="4567248"/>
          </a:xfrm>
          <a:prstGeom prst="rect">
            <a:avLst/>
          </a:prstGeom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1966518" y="1877550"/>
            <a:ext cx="4989900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SHORT FORM</a:t>
            </a:r>
            <a:br>
              <a:rPr lang="en-US" dirty="0"/>
            </a:br>
            <a:r>
              <a:rPr lang="en-US" dirty="0"/>
              <a:t>DECLARATIONS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857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 rot="19782514">
            <a:off x="3682410" y="154667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13" name="Google Shape;261;p40">
            <a:extLst>
              <a:ext uri="{FF2B5EF4-FFF2-40B4-BE49-F238E27FC236}">
                <a16:creationId xmlns:a16="http://schemas.microsoft.com/office/drawing/2014/main" id="{4807B0E7-5836-4452-9137-C0189F74785A}"/>
              </a:ext>
            </a:extLst>
          </p:cNvPr>
          <p:cNvSpPr txBox="1">
            <a:spLocks/>
          </p:cNvSpPr>
          <p:nvPr/>
        </p:nvSpPr>
        <p:spPr>
          <a:xfrm>
            <a:off x="236980" y="109262"/>
            <a:ext cx="3257887" cy="6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None/>
            </a:pPr>
            <a:r>
              <a:rPr lang="en-US" sz="2800" b="1" dirty="0"/>
              <a:t>SHORT FORM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SzPts val="110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Google Shape;252;p39">
            <a:extLst>
              <a:ext uri="{FF2B5EF4-FFF2-40B4-BE49-F238E27FC236}">
                <a16:creationId xmlns:a16="http://schemas.microsoft.com/office/drawing/2014/main" id="{4AACD2E6-F32F-4183-92DD-F78CA15B40AE}"/>
              </a:ext>
            </a:extLst>
          </p:cNvPr>
          <p:cNvSpPr txBox="1">
            <a:spLocks/>
          </p:cNvSpPr>
          <p:nvPr/>
        </p:nvSpPr>
        <p:spPr>
          <a:xfrm>
            <a:off x="100506" y="960937"/>
            <a:ext cx="4420306" cy="3775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Lato" panose="020B0604020202020204" charset="0"/>
              </a:rPr>
              <a:t>MOST BUSINESS WILL BE RECEIVING SHORT FORM DECLARATIONS</a:t>
            </a:r>
          </a:p>
          <a:p>
            <a:endParaRPr lang="en-US" b="1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Codes 10 and 13 are not included on the short form declarations.</a:t>
            </a: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Code 24 is split into A (Other goods including leasehold improvements) and B (Rental entertainment medium)</a:t>
            </a: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Code 9 is only present on </a:t>
            </a:r>
            <a:r>
              <a:rPr lang="en-US">
                <a:solidFill>
                  <a:schemeClr val="tx1"/>
                </a:solidFill>
                <a:latin typeface="Lato" panose="020B0604020202020204" charset="0"/>
              </a:rPr>
              <a:t>the summary sheet (page 3). </a:t>
            </a:r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Lato" panose="020B0604020202020204" charset="0"/>
              </a:rPr>
              <a:t>Lessors will receive the long form. </a:t>
            </a: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  <a:p>
            <a:endParaRPr lang="en-US" dirty="0">
              <a:solidFill>
                <a:schemeClr val="tx1"/>
              </a:solidFill>
              <a:latin typeface="Lato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70D84-849B-4643-A5D7-DD541E1A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075" y="2110917"/>
            <a:ext cx="2255419" cy="292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F8783E-55E8-4847-9EC1-9716FBC5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888" y="46268"/>
            <a:ext cx="2351187" cy="30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28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8"/>
          <p:cNvPicPr preferRelativeResize="0"/>
          <p:nvPr/>
        </p:nvPicPr>
        <p:blipFill rotWithShape="1">
          <a:blip r:embed="rId3">
            <a:alphaModFix/>
          </a:blip>
          <a:srcRect l="-21934" t="2276" r="-27991"/>
          <a:stretch/>
        </p:blipFill>
        <p:spPr>
          <a:xfrm>
            <a:off x="2401471" y="643095"/>
            <a:ext cx="4485195" cy="302896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1055634" y="3424852"/>
            <a:ext cx="7032732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ADDITIONAL INFORMATION &amp; Q&amp;A</a:t>
            </a:r>
            <a:endParaRPr dirty="0"/>
          </a:p>
        </p:txBody>
      </p:sp>
      <p:sp>
        <p:nvSpPr>
          <p:cNvPr id="523" name="Google Shape;523;p48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1627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60"/>
          <p:cNvPicPr preferRelativeResize="0"/>
          <p:nvPr/>
        </p:nvPicPr>
        <p:blipFill rotWithShape="1">
          <a:blip r:embed="rId3">
            <a:alphaModFix/>
          </a:blip>
          <a:srcRect l="13049" t="13293" r="13846" b="15919"/>
          <a:stretch/>
        </p:blipFill>
        <p:spPr>
          <a:xfrm>
            <a:off x="262145" y="1854041"/>
            <a:ext cx="3159550" cy="30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0"/>
          <p:cNvSpPr txBox="1">
            <a:spLocks noGrp="1"/>
          </p:cNvSpPr>
          <p:nvPr>
            <p:ph type="title"/>
          </p:nvPr>
        </p:nvSpPr>
        <p:spPr>
          <a:xfrm>
            <a:off x="767990" y="550766"/>
            <a:ext cx="5932752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REQUESTING AN EXTENTON</a:t>
            </a:r>
            <a:endParaRPr dirty="0"/>
          </a:p>
        </p:txBody>
      </p:sp>
      <p:sp>
        <p:nvSpPr>
          <p:cNvPr id="81" name="Google Shape;261;p40">
            <a:extLst>
              <a:ext uri="{FF2B5EF4-FFF2-40B4-BE49-F238E27FC236}">
                <a16:creationId xmlns:a16="http://schemas.microsoft.com/office/drawing/2014/main" id="{9985D071-1C8E-482C-A548-45BB7EF71143}"/>
              </a:ext>
            </a:extLst>
          </p:cNvPr>
          <p:cNvSpPr txBox="1">
            <a:spLocks/>
          </p:cNvSpPr>
          <p:nvPr/>
        </p:nvSpPr>
        <p:spPr>
          <a:xfrm>
            <a:off x="3609034" y="1298216"/>
            <a:ext cx="5102887" cy="248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2000" b="1" dirty="0"/>
              <a:t>CGS 12-42 &amp;12-81K</a:t>
            </a: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The Assessor may grant a filing extension for good cause. 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If an extension is needed you must request it in writing on or before November 1</a:t>
            </a:r>
            <a:r>
              <a:rPr lang="en-US" sz="1200" baseline="30000" dirty="0">
                <a:solidFill>
                  <a:schemeClr val="tx1"/>
                </a:solidFill>
              </a:rPr>
              <a:t>st</a:t>
            </a:r>
            <a:r>
              <a:rPr lang="en-US" sz="1200" dirty="0">
                <a:solidFill>
                  <a:schemeClr val="tx1"/>
                </a:solidFill>
              </a:rPr>
              <a:t> (PA 19-200) in order for the request to be granted.  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There is no appeal for extensions. 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8"/>
          <p:cNvPicPr preferRelativeResize="0"/>
          <p:nvPr/>
        </p:nvPicPr>
        <p:blipFill rotWithShape="1">
          <a:blip r:embed="rId3">
            <a:alphaModFix/>
          </a:blip>
          <a:srcRect l="-21934" t="2276" r="-27991"/>
          <a:stretch/>
        </p:blipFill>
        <p:spPr>
          <a:xfrm>
            <a:off x="2401471" y="643095"/>
            <a:ext cx="4485195" cy="302896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2035906" y="3424852"/>
            <a:ext cx="5216324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r>
              <a:rPr lang="en-US" dirty="0"/>
              <a:t>NTRO TO PERSONAL PROPERTY</a:t>
            </a:r>
            <a:endParaRPr dirty="0"/>
          </a:p>
        </p:txBody>
      </p:sp>
      <p:sp>
        <p:nvSpPr>
          <p:cNvPr id="523" name="Google Shape;523;p48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650" y="1000600"/>
            <a:ext cx="3974924" cy="3974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54"/>
          <p:cNvGrpSpPr/>
          <p:nvPr/>
        </p:nvGrpSpPr>
        <p:grpSpPr>
          <a:xfrm rot="12687487">
            <a:off x="-311256" y="-209049"/>
            <a:ext cx="1546149" cy="1700139"/>
            <a:chOff x="5700725" y="2096750"/>
            <a:chExt cx="1468925" cy="1964975"/>
          </a:xfrm>
        </p:grpSpPr>
        <p:sp>
          <p:nvSpPr>
            <p:cNvPr id="594" name="Google Shape;594;p54"/>
            <p:cNvSpPr/>
            <p:nvPr/>
          </p:nvSpPr>
          <p:spPr>
            <a:xfrm>
              <a:off x="6325075" y="3692300"/>
              <a:ext cx="587225" cy="359950"/>
            </a:xfrm>
            <a:custGeom>
              <a:avLst/>
              <a:gdLst/>
              <a:ahLst/>
              <a:cxnLst/>
              <a:rect l="l" t="t" r="r" b="b"/>
              <a:pathLst>
                <a:path w="23489" h="14398" extrusionOk="0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5" name="Google Shape;595;p54"/>
            <p:cNvSpPr/>
            <p:nvPr/>
          </p:nvSpPr>
          <p:spPr>
            <a:xfrm>
              <a:off x="6130525" y="2382575"/>
              <a:ext cx="1039125" cy="1679150"/>
            </a:xfrm>
            <a:custGeom>
              <a:avLst/>
              <a:gdLst/>
              <a:ahLst/>
              <a:cxnLst/>
              <a:rect l="l" t="t" r="r" b="b"/>
              <a:pathLst>
                <a:path w="41565" h="67166" extrusionOk="0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6" name="Google Shape;596;p54"/>
            <p:cNvSpPr/>
            <p:nvPr/>
          </p:nvSpPr>
          <p:spPr>
            <a:xfrm>
              <a:off x="5700725" y="2096750"/>
              <a:ext cx="979000" cy="893650"/>
            </a:xfrm>
            <a:custGeom>
              <a:avLst/>
              <a:gdLst/>
              <a:ahLst/>
              <a:cxnLst/>
              <a:rect l="l" t="t" r="r" b="b"/>
              <a:pathLst>
                <a:path w="39160" h="35746" extrusionOk="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597" name="Google Shape;597;p54"/>
            <p:cNvSpPr/>
            <p:nvPr/>
          </p:nvSpPr>
          <p:spPr>
            <a:xfrm>
              <a:off x="6182700" y="2433000"/>
              <a:ext cx="508525" cy="535925"/>
            </a:xfrm>
            <a:custGeom>
              <a:avLst/>
              <a:gdLst/>
              <a:ahLst/>
              <a:cxnLst/>
              <a:rect l="l" t="t" r="r" b="b"/>
              <a:pathLst>
                <a:path w="20341" h="21437" extrusionOk="0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grpSp>
        <p:nvGrpSpPr>
          <p:cNvPr id="598" name="Google Shape;598;p54"/>
          <p:cNvGrpSpPr/>
          <p:nvPr/>
        </p:nvGrpSpPr>
        <p:grpSpPr>
          <a:xfrm rot="18090946">
            <a:off x="7768894" y="-540616"/>
            <a:ext cx="1528243" cy="2091506"/>
            <a:chOff x="3639300" y="1362050"/>
            <a:chExt cx="1228400" cy="1822350"/>
          </a:xfrm>
        </p:grpSpPr>
        <p:sp>
          <p:nvSpPr>
            <p:cNvPr id="599" name="Google Shape;599;p54"/>
            <p:cNvSpPr/>
            <p:nvPr/>
          </p:nvSpPr>
          <p:spPr>
            <a:xfrm>
              <a:off x="4141625" y="2679425"/>
              <a:ext cx="720750" cy="504975"/>
            </a:xfrm>
            <a:custGeom>
              <a:avLst/>
              <a:gdLst/>
              <a:ahLst/>
              <a:cxnLst/>
              <a:rect l="l" t="t" r="r" b="b"/>
              <a:pathLst>
                <a:path w="28830" h="20199" extrusionOk="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0" name="Google Shape;600;p54"/>
            <p:cNvSpPr/>
            <p:nvPr/>
          </p:nvSpPr>
          <p:spPr>
            <a:xfrm>
              <a:off x="3749850" y="1362050"/>
              <a:ext cx="1117850" cy="1586525"/>
            </a:xfrm>
            <a:custGeom>
              <a:avLst/>
              <a:gdLst/>
              <a:ahLst/>
              <a:cxnLst/>
              <a:rect l="l" t="t" r="r" b="b"/>
              <a:pathLst>
                <a:path w="44714" h="63461" extrusionOk="0">
                  <a:moveTo>
                    <a:pt x="44713" y="1"/>
                  </a:moveTo>
                  <a:cubicBezTo>
                    <a:pt x="44678" y="7040"/>
                    <a:pt x="34879" y="11992"/>
                    <a:pt x="29502" y="14150"/>
                  </a:cubicBezTo>
                  <a:cubicBezTo>
                    <a:pt x="27415" y="14964"/>
                    <a:pt x="25258" y="15671"/>
                    <a:pt x="23100" y="16343"/>
                  </a:cubicBezTo>
                  <a:cubicBezTo>
                    <a:pt x="23595" y="17015"/>
                    <a:pt x="24019" y="17723"/>
                    <a:pt x="24373" y="18466"/>
                  </a:cubicBezTo>
                  <a:cubicBezTo>
                    <a:pt x="25541" y="21083"/>
                    <a:pt x="25682" y="24055"/>
                    <a:pt x="24798" y="26778"/>
                  </a:cubicBezTo>
                  <a:cubicBezTo>
                    <a:pt x="23666" y="30245"/>
                    <a:pt x="20836" y="33004"/>
                    <a:pt x="17475" y="34455"/>
                  </a:cubicBezTo>
                  <a:cubicBezTo>
                    <a:pt x="15798" y="35190"/>
                    <a:pt x="13648" y="35654"/>
                    <a:pt x="11545" y="35654"/>
                  </a:cubicBezTo>
                  <a:cubicBezTo>
                    <a:pt x="9702" y="35654"/>
                    <a:pt x="7895" y="35297"/>
                    <a:pt x="6474" y="34455"/>
                  </a:cubicBezTo>
                  <a:lnTo>
                    <a:pt x="6439" y="34455"/>
                  </a:lnTo>
                  <a:cubicBezTo>
                    <a:pt x="5342" y="33782"/>
                    <a:pt x="4493" y="32757"/>
                    <a:pt x="3679" y="31731"/>
                  </a:cubicBezTo>
                  <a:lnTo>
                    <a:pt x="3644" y="31695"/>
                  </a:lnTo>
                  <a:cubicBezTo>
                    <a:pt x="3113" y="33146"/>
                    <a:pt x="2689" y="34631"/>
                    <a:pt x="2371" y="36152"/>
                  </a:cubicBezTo>
                  <a:cubicBezTo>
                    <a:pt x="1" y="46835"/>
                    <a:pt x="6403" y="56669"/>
                    <a:pt x="15636" y="63461"/>
                  </a:cubicBezTo>
                  <a:cubicBezTo>
                    <a:pt x="16626" y="61515"/>
                    <a:pt x="17900" y="59676"/>
                    <a:pt x="19385" y="58049"/>
                  </a:cubicBezTo>
                  <a:cubicBezTo>
                    <a:pt x="22763" y="54488"/>
                    <a:pt x="27293" y="52708"/>
                    <a:pt x="32052" y="52708"/>
                  </a:cubicBezTo>
                  <a:cubicBezTo>
                    <a:pt x="32824" y="52708"/>
                    <a:pt x="33603" y="52755"/>
                    <a:pt x="34384" y="52849"/>
                  </a:cubicBezTo>
                  <a:cubicBezTo>
                    <a:pt x="36754" y="53132"/>
                    <a:pt x="43263" y="53910"/>
                    <a:pt x="44501" y="56881"/>
                  </a:cubicBezTo>
                  <a:cubicBezTo>
                    <a:pt x="44572" y="35454"/>
                    <a:pt x="44713" y="30"/>
                    <a:pt x="44713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1" name="Google Shape;601;p54"/>
            <p:cNvSpPr/>
            <p:nvPr/>
          </p:nvSpPr>
          <p:spPr>
            <a:xfrm>
              <a:off x="3639300" y="1616750"/>
              <a:ext cx="688050" cy="537700"/>
            </a:xfrm>
            <a:custGeom>
              <a:avLst/>
              <a:gdLst/>
              <a:ahLst/>
              <a:cxnLst/>
              <a:rect l="l" t="t" r="r" b="b"/>
              <a:pathLst>
                <a:path w="27522" h="21508" extrusionOk="0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  <p:sp>
          <p:nvSpPr>
            <p:cNvPr id="602" name="Google Shape;602;p54"/>
            <p:cNvSpPr/>
            <p:nvPr/>
          </p:nvSpPr>
          <p:spPr>
            <a:xfrm>
              <a:off x="3841825" y="1770625"/>
              <a:ext cx="550975" cy="481800"/>
            </a:xfrm>
            <a:custGeom>
              <a:avLst/>
              <a:gdLst/>
              <a:ahLst/>
              <a:cxnLst/>
              <a:rect l="l" t="t" r="r" b="b"/>
              <a:pathLst>
                <a:path w="22039" h="19272" extrusionOk="0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 panose="020B0604020202020204" charset="0"/>
              </a:endParaRPr>
            </a:p>
          </p:txBody>
        </p:sp>
      </p:grpSp>
      <p:sp>
        <p:nvSpPr>
          <p:cNvPr id="603" name="Google Shape;603;p54"/>
          <p:cNvSpPr txBox="1">
            <a:spLocks noGrp="1"/>
          </p:cNvSpPr>
          <p:nvPr>
            <p:ph type="title"/>
          </p:nvPr>
        </p:nvSpPr>
        <p:spPr>
          <a:xfrm>
            <a:off x="1081155" y="776631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AUDIT</a:t>
            </a:r>
            <a:endParaRPr dirty="0"/>
          </a:p>
        </p:txBody>
      </p:sp>
      <p:sp>
        <p:nvSpPr>
          <p:cNvPr id="15" name="Google Shape;261;p40">
            <a:extLst>
              <a:ext uri="{FF2B5EF4-FFF2-40B4-BE49-F238E27FC236}">
                <a16:creationId xmlns:a16="http://schemas.microsoft.com/office/drawing/2014/main" id="{7FA743A1-4DFC-492F-A33E-3088C40A95E1}"/>
              </a:ext>
            </a:extLst>
          </p:cNvPr>
          <p:cNvSpPr txBox="1">
            <a:spLocks/>
          </p:cNvSpPr>
          <p:nvPr/>
        </p:nvSpPr>
        <p:spPr>
          <a:xfrm>
            <a:off x="774900" y="1769597"/>
            <a:ext cx="3871200" cy="111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2000" b="1" dirty="0"/>
              <a:t>CGS 12-53</a:t>
            </a: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The Assessor is authorized to audit declarations, within 3 years of the date of the required filing. Substantial penalties are applicable if such an audit reveals property not declared as required by law.</a:t>
            </a: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71"/>
          <p:cNvPicPr preferRelativeResize="0"/>
          <p:nvPr/>
        </p:nvPicPr>
        <p:blipFill rotWithShape="1">
          <a:blip r:embed="rId3">
            <a:alphaModFix/>
          </a:blip>
          <a:srcRect l="10958" t="9524" r="7501" b="9134"/>
          <a:stretch/>
        </p:blipFill>
        <p:spPr>
          <a:xfrm>
            <a:off x="5509825" y="1341575"/>
            <a:ext cx="2917926" cy="29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71"/>
          <p:cNvSpPr txBox="1">
            <a:spLocks noGrp="1"/>
          </p:cNvSpPr>
          <p:nvPr>
            <p:ph type="title"/>
          </p:nvPr>
        </p:nvSpPr>
        <p:spPr>
          <a:xfrm>
            <a:off x="346925" y="363885"/>
            <a:ext cx="53517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APPEALS</a:t>
            </a:r>
            <a:endParaRPr dirty="0"/>
          </a:p>
        </p:txBody>
      </p:sp>
      <p:sp>
        <p:nvSpPr>
          <p:cNvPr id="1053" name="Google Shape;1053;p71"/>
          <p:cNvSpPr/>
          <p:nvPr/>
        </p:nvSpPr>
        <p:spPr>
          <a:xfrm flipH="1">
            <a:off x="8653460" y="4744996"/>
            <a:ext cx="490552" cy="377379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 panose="020B0604020202020204" charset="0"/>
            </a:endParaRPr>
          </a:p>
        </p:txBody>
      </p:sp>
      <p:sp>
        <p:nvSpPr>
          <p:cNvPr id="40" name="Google Shape;261;p40">
            <a:extLst>
              <a:ext uri="{FF2B5EF4-FFF2-40B4-BE49-F238E27FC236}">
                <a16:creationId xmlns:a16="http://schemas.microsoft.com/office/drawing/2014/main" id="{7C246BA5-8942-4471-B1FF-050E7421524A}"/>
              </a:ext>
            </a:extLst>
          </p:cNvPr>
          <p:cNvSpPr txBox="1">
            <a:spLocks/>
          </p:cNvSpPr>
          <p:nvPr/>
        </p:nvSpPr>
        <p:spPr>
          <a:xfrm>
            <a:off x="346925" y="1210817"/>
            <a:ext cx="5260056" cy="3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en-US" sz="2000" b="1" dirty="0"/>
              <a:t>CGS 12-111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400" dirty="0"/>
              <a:t>These forms are available Feb 1</a:t>
            </a:r>
            <a:r>
              <a:rPr lang="en-US" sz="1400" baseline="30000" dirty="0"/>
              <a:t>st</a:t>
            </a:r>
            <a:r>
              <a:rPr lang="en-US" sz="1400" dirty="0"/>
              <a:t>  -20</a:t>
            </a:r>
            <a:r>
              <a:rPr lang="en-US" sz="1400" baseline="30000" dirty="0"/>
              <a:t>th</a:t>
            </a:r>
            <a:r>
              <a:rPr lang="en-US" sz="1400" dirty="0"/>
              <a:t> and it must be filled out completely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400" dirty="0"/>
              <a:t>The due date will appear on the form. 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400" dirty="0"/>
              <a:t>The Board of Assessment Appeals will appear in March and you will receive appointment information by email and/or mail. 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400" dirty="0"/>
              <a:t>Submit any documentation you wish for the Board to see when you return your form.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400" dirty="0"/>
              <a:t>In April, you will receive a decision letter stating the change or no change. 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400" dirty="0"/>
              <a:t>Per CGS 12-117a, within 2 months of the mailing of your decisions you can file an appeal to the Supreme Court. </a:t>
            </a:r>
          </a:p>
          <a:p>
            <a:pPr marL="0" indent="0" algn="ctr">
              <a:buSzPts val="1100"/>
              <a:buNone/>
            </a:pPr>
            <a:endParaRPr lang="en-US" sz="12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6"/>
          <p:cNvPicPr preferRelativeResize="0"/>
          <p:nvPr/>
        </p:nvPicPr>
        <p:blipFill rotWithShape="1">
          <a:blip r:embed="rId3">
            <a:alphaModFix/>
          </a:blip>
          <a:srcRect l="8039" t="10491" r="4769" b="4762"/>
          <a:stretch/>
        </p:blipFill>
        <p:spPr>
          <a:xfrm>
            <a:off x="1014850" y="1209200"/>
            <a:ext cx="3950400" cy="3839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7" name="Google Shape;497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KNOW</a:t>
            </a:r>
            <a:endParaRPr dirty="0"/>
          </a:p>
        </p:txBody>
      </p:sp>
      <p:sp>
        <p:nvSpPr>
          <p:cNvPr id="8" name="Google Shape;261;p40">
            <a:extLst>
              <a:ext uri="{FF2B5EF4-FFF2-40B4-BE49-F238E27FC236}">
                <a16:creationId xmlns:a16="http://schemas.microsoft.com/office/drawing/2014/main" id="{67C1C457-B567-4425-8EE5-2195A5DC1E33}"/>
              </a:ext>
            </a:extLst>
          </p:cNvPr>
          <p:cNvSpPr txBox="1">
            <a:spLocks/>
          </p:cNvSpPr>
          <p:nvPr/>
        </p:nvSpPr>
        <p:spPr>
          <a:xfrm>
            <a:off x="4793061" y="2365317"/>
            <a:ext cx="4039440" cy="21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tx1"/>
                </a:solidFill>
              </a:rPr>
              <a:t>Due Date: November 1st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Granted Extensions are due December 15th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If you do not file buy Nov 1, you will have a 25% penalty added to your assessment 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If you do not file, the Assessor will have to estimate the assessment of the personal property assets along with adding the 25% penalty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87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52"/>
          <p:cNvPicPr preferRelativeResize="0"/>
          <p:nvPr/>
        </p:nvPicPr>
        <p:blipFill rotWithShape="1">
          <a:blip r:embed="rId3">
            <a:alphaModFix/>
          </a:blip>
          <a:srcRect l="8340" t="11080" b="16403"/>
          <a:stretch/>
        </p:blipFill>
        <p:spPr>
          <a:xfrm>
            <a:off x="1549475" y="1455425"/>
            <a:ext cx="3975226" cy="31448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TIPS &amp; TRICKS</a:t>
            </a:r>
            <a:endParaRPr dirty="0"/>
          </a:p>
        </p:txBody>
      </p:sp>
      <p:sp>
        <p:nvSpPr>
          <p:cNvPr id="22" name="Google Shape;261;p40">
            <a:extLst>
              <a:ext uri="{FF2B5EF4-FFF2-40B4-BE49-F238E27FC236}">
                <a16:creationId xmlns:a16="http://schemas.microsoft.com/office/drawing/2014/main" id="{3E7CFEA4-1EB6-4C31-9CA3-B3CB095E689D}"/>
              </a:ext>
            </a:extLst>
          </p:cNvPr>
          <p:cNvSpPr txBox="1">
            <a:spLocks/>
          </p:cNvSpPr>
          <p:nvPr/>
        </p:nvSpPr>
        <p:spPr>
          <a:xfrm>
            <a:off x="5524700" y="567919"/>
            <a:ext cx="3328915" cy="21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Do not write “no change” or “same as last year” on your form. This is considered incomplete and will be estimated and penalized 25%.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If you need assistance or clarification we are a phone call or email away. 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If you have a separate Detailed Listing of Assets and Disposals Report please only submit one copy. If there are repeats it can be confusing.</a:t>
            </a:r>
          </a:p>
          <a:p>
            <a:pPr marL="171450" indent="-171450" algn="ctr">
              <a:lnSpc>
                <a:spcPct val="150000"/>
              </a:lnSpc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If you claim your personal computer on your Federal Tax Return as a business asset, you need to put it on your declaration. This goes for all business assets. </a:t>
            </a:r>
          </a:p>
          <a:p>
            <a:pPr marL="171450" indent="-171450" algn="ctr">
              <a:buSzPts val="1100"/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SzPts val="1100"/>
              <a:buNone/>
            </a:pP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Google Shape;1132;p77"/>
          <p:cNvPicPr preferRelativeResize="0"/>
          <p:nvPr/>
        </p:nvPicPr>
        <p:blipFill rotWithShape="1">
          <a:blip r:embed="rId3">
            <a:alphaModFix/>
          </a:blip>
          <a:srcRect l="3817" t="13431" r="2846" b="2464"/>
          <a:stretch/>
        </p:blipFill>
        <p:spPr>
          <a:xfrm>
            <a:off x="4585702" y="1725200"/>
            <a:ext cx="3896100" cy="3511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34" name="Google Shape;1134;p77"/>
          <p:cNvSpPr txBox="1">
            <a:spLocks noGrp="1"/>
          </p:cNvSpPr>
          <p:nvPr>
            <p:ph type="subTitle" idx="1"/>
          </p:nvPr>
        </p:nvSpPr>
        <p:spPr>
          <a:xfrm>
            <a:off x="1406730" y="2134700"/>
            <a:ext cx="2944245" cy="1683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still have questions?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 can help you!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assessor@manchesterct.gov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(860) 647-3016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Assessors Office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CF599-8DD0-4F3A-A2FC-6DFE36DD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113" y="895374"/>
            <a:ext cx="3260710" cy="3111592"/>
          </a:xfrm>
          <a:prstGeom prst="rect">
            <a:avLst/>
          </a:prstGeom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1966518" y="1877550"/>
            <a:ext cx="4989900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A BUSINESS?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163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6"/>
          <p:cNvPicPr preferRelativeResize="0"/>
          <p:nvPr/>
        </p:nvPicPr>
        <p:blipFill rotWithShape="1">
          <a:blip r:embed="rId3">
            <a:alphaModFix/>
          </a:blip>
          <a:srcRect l="8039" t="10491" r="4769" b="4762"/>
          <a:stretch/>
        </p:blipFill>
        <p:spPr>
          <a:xfrm>
            <a:off x="1014850" y="1209200"/>
            <a:ext cx="3950400" cy="3839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7" name="Google Shape;497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Definition of a Business</a:t>
            </a:r>
            <a:endParaRPr dirty="0"/>
          </a:p>
        </p:txBody>
      </p:sp>
      <p:sp>
        <p:nvSpPr>
          <p:cNvPr id="498" name="Google Shape;498;p4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800" b="1" dirty="0"/>
              <a:t>Business</a:t>
            </a:r>
            <a:r>
              <a:rPr lang="en-US" sz="1800" dirty="0"/>
              <a:t> is the practice of making one's living or making money by producing or buying and selling products. It is also "any activity or enterprise entered into for profit."</a:t>
            </a:r>
          </a:p>
        </p:txBody>
      </p:sp>
      <p:sp>
        <p:nvSpPr>
          <p:cNvPr id="5" name="Google Shape;252;p39">
            <a:extLst>
              <a:ext uri="{FF2B5EF4-FFF2-40B4-BE49-F238E27FC236}">
                <a16:creationId xmlns:a16="http://schemas.microsoft.com/office/drawing/2014/main" id="{6BF2BE72-254C-461B-BB6D-21C696DF90D3}"/>
              </a:ext>
            </a:extLst>
          </p:cNvPr>
          <p:cNvSpPr txBox="1">
            <a:spLocks/>
          </p:cNvSpPr>
          <p:nvPr/>
        </p:nvSpPr>
        <p:spPr>
          <a:xfrm>
            <a:off x="4820988" y="4224325"/>
            <a:ext cx="4323012" cy="116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200" dirty="0"/>
              <a:t>Please see handout titled </a:t>
            </a:r>
            <a:r>
              <a:rPr lang="en-US" sz="1200" b="1" dirty="0"/>
              <a:t>What is a Business? Am I in business? Am I a business?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CF599-8DD0-4F3A-A2FC-6DFE36DD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405" y="0"/>
            <a:ext cx="4786126" cy="4567248"/>
          </a:xfrm>
          <a:prstGeom prst="rect">
            <a:avLst/>
          </a:prstGeom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1966518" y="1877550"/>
            <a:ext cx="4989900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</a:t>
            </a:r>
            <a:r>
              <a:rPr lang="en-US" dirty="0"/>
              <a:t>PERSONAL PROPERTY?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9703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1"/>
          <p:cNvSpPr txBox="1">
            <a:spLocks noGrp="1"/>
          </p:cNvSpPr>
          <p:nvPr>
            <p:ph type="title"/>
          </p:nvPr>
        </p:nvSpPr>
        <p:spPr>
          <a:xfrm>
            <a:off x="1427046" y="337155"/>
            <a:ext cx="7680556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PERSONAL PROPERTY?</a:t>
            </a:r>
            <a:endParaRPr dirty="0"/>
          </a:p>
        </p:txBody>
      </p:sp>
      <p:sp>
        <p:nvSpPr>
          <p:cNvPr id="14" name="Google Shape;261;p40">
            <a:extLst>
              <a:ext uri="{FF2B5EF4-FFF2-40B4-BE49-F238E27FC236}">
                <a16:creationId xmlns:a16="http://schemas.microsoft.com/office/drawing/2014/main" id="{481FE180-6D74-47D9-869B-D62AD68C74BF}"/>
              </a:ext>
            </a:extLst>
          </p:cNvPr>
          <p:cNvSpPr txBox="1">
            <a:spLocks/>
          </p:cNvSpPr>
          <p:nvPr/>
        </p:nvSpPr>
        <p:spPr>
          <a:xfrm>
            <a:off x="380362" y="1126526"/>
            <a:ext cx="4000919" cy="22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600" b="1" dirty="0">
                <a:latin typeface="Lato" panose="020B0604020202020204" charset="0"/>
              </a:rPr>
              <a:t>INCLUDES:</a:t>
            </a:r>
          </a:p>
          <a:p>
            <a:pPr marL="457200" indent="-17145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latin typeface="Lato" panose="020B0604020202020204" charset="0"/>
              </a:rPr>
              <a:t>Furniture (computers, office chairs, desks)</a:t>
            </a:r>
          </a:p>
          <a:p>
            <a:pPr marL="457200" indent="-17145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latin typeface="Lato" panose="020B0604020202020204" charset="0"/>
              </a:rPr>
              <a:t>Unregistered motor vehicles</a:t>
            </a:r>
          </a:p>
          <a:p>
            <a:pPr marL="457200" indent="-17145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latin typeface="Lato" panose="020B0604020202020204" charset="0"/>
              </a:rPr>
              <a:t>Signs</a:t>
            </a:r>
          </a:p>
          <a:p>
            <a:pPr marL="457200" indent="-17145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latin typeface="Lato" panose="020B0604020202020204" charset="0"/>
              </a:rPr>
              <a:t>Vending Machines</a:t>
            </a:r>
          </a:p>
          <a:p>
            <a:pPr marL="457200" indent="-17145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latin typeface="Lato" panose="020B0604020202020204" charset="0"/>
              </a:rPr>
              <a:t>Leasehold Improvements</a:t>
            </a:r>
          </a:p>
          <a:p>
            <a:pPr marL="457200" indent="-17145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latin typeface="Lato" panose="020B0604020202020204" charset="0"/>
              </a:rPr>
              <a:t>Tools</a:t>
            </a:r>
          </a:p>
          <a:p>
            <a:pPr marL="457200" indent="-17145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latin typeface="Lato" panose="020B0604020202020204" charset="0"/>
              </a:rPr>
              <a:t>Machinery</a:t>
            </a:r>
          </a:p>
          <a:p>
            <a:pPr marL="457200" indent="-171450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latin typeface="Lato" panose="020B0604020202020204" charset="0"/>
              </a:rPr>
              <a:t>Any other equipment used in a business or to earn income.</a:t>
            </a:r>
          </a:p>
          <a:p>
            <a:pPr marL="285750" algn="ctr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endParaRPr lang="en-US" dirty="0">
              <a:latin typeface="Lato" panose="020B0604020202020204" charset="0"/>
            </a:endParaRPr>
          </a:p>
        </p:txBody>
      </p:sp>
      <p:sp>
        <p:nvSpPr>
          <p:cNvPr id="15" name="Google Shape;261;p40">
            <a:extLst>
              <a:ext uri="{FF2B5EF4-FFF2-40B4-BE49-F238E27FC236}">
                <a16:creationId xmlns:a16="http://schemas.microsoft.com/office/drawing/2014/main" id="{6A650795-CB32-4CF0-8BB3-57ECFFF4E66C}"/>
              </a:ext>
            </a:extLst>
          </p:cNvPr>
          <p:cNvSpPr txBox="1">
            <a:spLocks/>
          </p:cNvSpPr>
          <p:nvPr/>
        </p:nvSpPr>
        <p:spPr>
          <a:xfrm>
            <a:off x="4381281" y="1193401"/>
            <a:ext cx="3341672" cy="104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en-US" b="1" dirty="0">
                <a:solidFill>
                  <a:schemeClr val="tx1"/>
                </a:solidFill>
              </a:rPr>
              <a:t>EXCLUDES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/>
              <a:t>Real Estate</a:t>
            </a:r>
          </a:p>
          <a:p>
            <a:pPr marL="171450" indent="-171450">
              <a:buSzPts val="1100"/>
              <a:buFont typeface="Courier New" panose="02070309020205020404" pitchFamily="49" charset="0"/>
              <a:buChar char="o"/>
            </a:pPr>
            <a:r>
              <a:rPr lang="en-US" sz="1200" dirty="0"/>
              <a:t>Anything permanently affixed to the land</a:t>
            </a:r>
          </a:p>
        </p:txBody>
      </p:sp>
      <p:sp>
        <p:nvSpPr>
          <p:cNvPr id="17" name="Google Shape;261;p40">
            <a:extLst>
              <a:ext uri="{FF2B5EF4-FFF2-40B4-BE49-F238E27FC236}">
                <a16:creationId xmlns:a16="http://schemas.microsoft.com/office/drawing/2014/main" id="{10154D44-3A05-4A60-8EE1-A9A475B442D5}"/>
              </a:ext>
            </a:extLst>
          </p:cNvPr>
          <p:cNvSpPr txBox="1">
            <a:spLocks/>
          </p:cNvSpPr>
          <p:nvPr/>
        </p:nvSpPr>
        <p:spPr>
          <a:xfrm>
            <a:off x="2901164" y="3761570"/>
            <a:ext cx="3341672" cy="104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ublic Sans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50000"/>
              </a:lnSpc>
              <a:buSzPts val="1100"/>
              <a:buFont typeface="Arial"/>
              <a:buNone/>
            </a:pPr>
            <a:r>
              <a:rPr lang="en-US" b="1" dirty="0">
                <a:solidFill>
                  <a:schemeClr val="tx1"/>
                </a:solidFill>
              </a:rPr>
              <a:t>CT STATE STATUTES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Section 12-71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Section 12-41</a:t>
            </a:r>
          </a:p>
          <a:p>
            <a:pPr marL="285750">
              <a:buSzPts val="11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Section 12-43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1"/>
          <p:cNvSpPr txBox="1">
            <a:spLocks noGrp="1"/>
          </p:cNvSpPr>
          <p:nvPr>
            <p:ph type="title"/>
          </p:nvPr>
        </p:nvSpPr>
        <p:spPr>
          <a:xfrm>
            <a:off x="731721" y="327106"/>
            <a:ext cx="7680556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Do We Assess Personal Property?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DD66C-A419-4D87-A557-D30D9E00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23" y="2993781"/>
            <a:ext cx="2854093" cy="2329962"/>
          </a:xfrm>
          <a:prstGeom prst="rect">
            <a:avLst/>
          </a:prstGeom>
        </p:spPr>
      </p:pic>
      <p:sp>
        <p:nvSpPr>
          <p:cNvPr id="7" name="Google Shape;261;p40">
            <a:extLst>
              <a:ext uri="{FF2B5EF4-FFF2-40B4-BE49-F238E27FC236}">
                <a16:creationId xmlns:a16="http://schemas.microsoft.com/office/drawing/2014/main" id="{484F374B-DF5B-4B89-8E80-93BA55A5AC45}"/>
              </a:ext>
            </a:extLst>
          </p:cNvPr>
          <p:cNvSpPr txBox="1">
            <a:spLocks/>
          </p:cNvSpPr>
          <p:nvPr/>
        </p:nvSpPr>
        <p:spPr>
          <a:xfrm>
            <a:off x="82063" y="1084711"/>
            <a:ext cx="3747198" cy="1065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600" b="1" dirty="0">
                <a:latin typeface="Lato" panose="020B0604020202020204" charset="0"/>
              </a:rPr>
              <a:t>What is the assessment year?</a:t>
            </a:r>
          </a:p>
          <a:p>
            <a:pPr algn="ctr">
              <a:buClr>
                <a:schemeClr val="dk1"/>
              </a:buClr>
              <a:buSzPts val="1100"/>
            </a:pPr>
            <a:endParaRPr lang="en-US" sz="1600" dirty="0">
              <a:latin typeface="Lato" panose="020B0604020202020204" charset="0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-US" sz="1600" dirty="0">
                <a:latin typeface="Lato" panose="020B0604020202020204" charset="0"/>
              </a:rPr>
              <a:t>October 1, 2023 – September 30, 2024</a:t>
            </a:r>
          </a:p>
        </p:txBody>
      </p:sp>
      <p:sp>
        <p:nvSpPr>
          <p:cNvPr id="8" name="Google Shape;261;p40">
            <a:extLst>
              <a:ext uri="{FF2B5EF4-FFF2-40B4-BE49-F238E27FC236}">
                <a16:creationId xmlns:a16="http://schemas.microsoft.com/office/drawing/2014/main" id="{F8ED63FA-EC7E-436A-A76F-DA4109A86583}"/>
              </a:ext>
            </a:extLst>
          </p:cNvPr>
          <p:cNvSpPr txBox="1">
            <a:spLocks/>
          </p:cNvSpPr>
          <p:nvPr/>
        </p:nvSpPr>
        <p:spPr>
          <a:xfrm>
            <a:off x="2571539" y="2593094"/>
            <a:ext cx="4000919" cy="22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600" b="1" dirty="0">
                <a:latin typeface="Lato" panose="020B0604020202020204" charset="0"/>
              </a:rPr>
              <a:t>How do we get the assessment?</a:t>
            </a:r>
          </a:p>
          <a:p>
            <a:pPr algn="ctr">
              <a:buClr>
                <a:schemeClr val="dk1"/>
              </a:buClr>
              <a:buSzPts val="1100"/>
            </a:pPr>
            <a:endParaRPr lang="en-US" sz="1600" b="1" dirty="0">
              <a:latin typeface="Lato" panose="020B0604020202020204" charset="0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-US" sz="1600" dirty="0">
                <a:latin typeface="Lato" panose="020B0604020202020204" charset="0"/>
              </a:rPr>
              <a:t>We add all up the depreciated values of all declared business assets.  </a:t>
            </a:r>
          </a:p>
          <a:p>
            <a:pPr marL="285750" indent="-285750" algn="ctr"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endParaRPr lang="en-US" sz="1600" dirty="0">
              <a:latin typeface="Lato" panose="020B0604020202020204" charset="0"/>
            </a:endParaRPr>
          </a:p>
        </p:txBody>
      </p:sp>
      <p:sp>
        <p:nvSpPr>
          <p:cNvPr id="9" name="Google Shape;261;p40">
            <a:extLst>
              <a:ext uri="{FF2B5EF4-FFF2-40B4-BE49-F238E27FC236}">
                <a16:creationId xmlns:a16="http://schemas.microsoft.com/office/drawing/2014/main" id="{D21D5183-B735-49FB-8F72-3DD37C5C277A}"/>
              </a:ext>
            </a:extLst>
          </p:cNvPr>
          <p:cNvSpPr txBox="1">
            <a:spLocks/>
          </p:cNvSpPr>
          <p:nvPr/>
        </p:nvSpPr>
        <p:spPr>
          <a:xfrm>
            <a:off x="5061018" y="1038069"/>
            <a:ext cx="4000919" cy="22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600" b="1" dirty="0">
                <a:latin typeface="Lato" panose="020B0604020202020204" charset="0"/>
              </a:rPr>
              <a:t>Capitalization Threshold</a:t>
            </a:r>
          </a:p>
          <a:p>
            <a:pPr algn="ctr">
              <a:buClr>
                <a:schemeClr val="dk1"/>
              </a:buClr>
              <a:buSzPts val="1100"/>
            </a:pPr>
            <a:endParaRPr lang="en-US" sz="1600" b="1" dirty="0">
              <a:latin typeface="Lato" panose="020B0604020202020204" charset="0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-US" sz="1600" dirty="0">
                <a:latin typeface="Lato" panose="020B0604020202020204" charset="0"/>
              </a:rPr>
              <a:t>The total value of an asset a company uses to depreciate over several years opposed to an expense in a single year</a:t>
            </a:r>
          </a:p>
        </p:txBody>
      </p:sp>
    </p:spTree>
    <p:extLst>
      <p:ext uri="{BB962C8B-B14F-4D97-AF65-F5344CB8AC3E}">
        <p14:creationId xmlns:p14="http://schemas.microsoft.com/office/powerpoint/2010/main" val="409717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Investment Fund Company Profile by Slidesgo">
  <a:themeElements>
    <a:clrScheme name="Simple Light">
      <a:dk1>
        <a:srgbClr val="2A2828"/>
      </a:dk1>
      <a:lt1>
        <a:srgbClr val="FFFFFF"/>
      </a:lt1>
      <a:dk2>
        <a:srgbClr val="FFA8A1"/>
      </a:dk2>
      <a:lt2>
        <a:srgbClr val="FEF4EA"/>
      </a:lt2>
      <a:accent1>
        <a:srgbClr val="FFD8B1"/>
      </a:accent1>
      <a:accent2>
        <a:srgbClr val="CAD5D7"/>
      </a:accent2>
      <a:accent3>
        <a:srgbClr val="212121"/>
      </a:accent3>
      <a:accent4>
        <a:srgbClr val="FFD8B1"/>
      </a:accent4>
      <a:accent5>
        <a:srgbClr val="FFA8A1"/>
      </a:accent5>
      <a:accent6>
        <a:srgbClr val="FEF4EA"/>
      </a:accent6>
      <a:hlink>
        <a:srgbClr val="303437"/>
      </a:hlink>
      <a:folHlink>
        <a:srgbClr val="0097A7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5818</TotalTime>
  <Words>1885</Words>
  <Application>Microsoft Office PowerPoint</Application>
  <PresentationFormat>On-screen Show (16:9)</PresentationFormat>
  <Paragraphs>350</Paragraphs>
  <Slides>44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Playfair Display</vt:lpstr>
      <vt:lpstr>Lato</vt:lpstr>
      <vt:lpstr>Palanquin SemiBold</vt:lpstr>
      <vt:lpstr>Public Sans</vt:lpstr>
      <vt:lpstr>Courier New</vt:lpstr>
      <vt:lpstr>Investment Fund Company Profile by Slidesgo</vt:lpstr>
      <vt:lpstr>Personal Property Declaration Information Session</vt:lpstr>
      <vt:lpstr>Agenda</vt:lpstr>
      <vt:lpstr>Table of Contents</vt:lpstr>
      <vt:lpstr>INTRO TO PERSONAL PROPERTY</vt:lpstr>
      <vt:lpstr>WHAT IS A BUSINESS?</vt:lpstr>
      <vt:lpstr>Definition of a Business</vt:lpstr>
      <vt:lpstr>WHAT IS PERSONAL PROPERTY?</vt:lpstr>
      <vt:lpstr>WHAT IS PERSONAL PROPERTY?</vt:lpstr>
      <vt:lpstr>How Do We Assess Personal Property?</vt:lpstr>
      <vt:lpstr>ABC’S TO FILING DECLARATIONS</vt:lpstr>
      <vt:lpstr>Declaration Information</vt:lpstr>
      <vt:lpstr>The ABC’s</vt:lpstr>
      <vt:lpstr>PERSONAL PROPERTY CODES</vt:lpstr>
      <vt:lpstr>Code #10</vt:lpstr>
      <vt:lpstr>Code #13</vt:lpstr>
      <vt:lpstr>Code #17</vt:lpstr>
      <vt:lpstr>Code #18</vt:lpstr>
      <vt:lpstr>Code #19</vt:lpstr>
      <vt:lpstr>Code #9</vt:lpstr>
      <vt:lpstr>Code #16</vt:lpstr>
      <vt:lpstr>Code #20</vt:lpstr>
      <vt:lpstr>Code #24</vt:lpstr>
      <vt:lpstr>Code #23</vt:lpstr>
      <vt:lpstr>PowerPoint Presentation</vt:lpstr>
      <vt:lpstr>PowerPoint Presentation</vt:lpstr>
      <vt:lpstr>STEP-BY-STEP GUIDE TO FILING</vt:lpstr>
      <vt:lpstr>LONG FORM DECLARATIONS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FORM DECLARATIONS</vt:lpstr>
      <vt:lpstr>PowerPoint Presentation</vt:lpstr>
      <vt:lpstr>ADDITIONAL INFORMATION &amp; Q&amp;A</vt:lpstr>
      <vt:lpstr>REQUESTING AN EXTENTON</vt:lpstr>
      <vt:lpstr>AUDIT</vt:lpstr>
      <vt:lpstr>APPEALS</vt:lpstr>
      <vt:lpstr>TO KNOW</vt:lpstr>
      <vt:lpstr>TIPS &amp; TRICKS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Investment Fund </dc:title>
  <dc:creator>Gabriella Hopkins</dc:creator>
  <cp:lastModifiedBy>Tami Nomack</cp:lastModifiedBy>
  <cp:revision>84</cp:revision>
  <cp:lastPrinted>2023-09-20T16:36:15Z</cp:lastPrinted>
  <dcterms:modified xsi:type="dcterms:W3CDTF">2023-10-11T14:10:57Z</dcterms:modified>
</cp:coreProperties>
</file>